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3"/>
  </p:notesMasterIdLst>
  <p:sldIdLst>
    <p:sldId id="256" r:id="rId2"/>
    <p:sldId id="258" r:id="rId3"/>
    <p:sldId id="354" r:id="rId4"/>
    <p:sldId id="261" r:id="rId5"/>
    <p:sldId id="345" r:id="rId6"/>
    <p:sldId id="356" r:id="rId7"/>
    <p:sldId id="311" r:id="rId8"/>
    <p:sldId id="344" r:id="rId9"/>
    <p:sldId id="346" r:id="rId10"/>
    <p:sldId id="347" r:id="rId11"/>
    <p:sldId id="348" r:id="rId12"/>
    <p:sldId id="349" r:id="rId13"/>
    <p:sldId id="350" r:id="rId14"/>
    <p:sldId id="351" r:id="rId15"/>
    <p:sldId id="325" r:id="rId16"/>
    <p:sldId id="352" r:id="rId17"/>
    <p:sldId id="353" r:id="rId18"/>
    <p:sldId id="357" r:id="rId19"/>
    <p:sldId id="341" r:id="rId20"/>
    <p:sldId id="342" r:id="rId21"/>
    <p:sldId id="355" r:id="rId22"/>
  </p:sldIdLst>
  <p:sldSz cx="9144000" cy="5143500" type="screen16x9"/>
  <p:notesSz cx="6858000" cy="9144000"/>
  <p:embeddedFontLst>
    <p:embeddedFont>
      <p:font typeface="Aref Ruqaa" panose="02000503000000000000" pitchFamily="2" charset="-78"/>
      <p:regular r:id="rId24"/>
      <p:bold r:id="rId25"/>
    </p:embeddedFont>
    <p:embeddedFont>
      <p:font typeface="DM Sans" pitchFamily="2" charset="0"/>
      <p:regular r:id="rId26"/>
      <p:bold r:id="rId27"/>
      <p:italic r:id="rId28"/>
      <p:boldItalic r:id="rId29"/>
    </p:embeddedFont>
    <p:embeddedFont>
      <p:font typeface="Fira Sans" panose="020B0503050000020004" pitchFamily="34" charset="0"/>
      <p:regular r:id="rId30"/>
      <p:bold r:id="rId31"/>
      <p:italic r:id="rId32"/>
      <p:boldItalic r:id="rId33"/>
    </p:embeddedFont>
    <p:embeddedFont>
      <p:font typeface="Lato" panose="020F0502020204030203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1A3E241-F1D3-40F2-8EF5-C495BE30D2E4}">
          <p14:sldIdLst>
            <p14:sldId id="256"/>
            <p14:sldId id="258"/>
            <p14:sldId id="354"/>
          </p14:sldIdLst>
        </p14:section>
        <p14:section name="SQL" id="{5205BB81-11A1-4A13-A81B-9F9BE706645F}">
          <p14:sldIdLst>
            <p14:sldId id="261"/>
            <p14:sldId id="345"/>
            <p14:sldId id="356"/>
          </p14:sldIdLst>
        </p14:section>
        <p14:section name="Sqflite" id="{03CC7E85-1BF4-4DCE-A03C-45C8CDF862ED}">
          <p14:sldIdLst>
            <p14:sldId id="311"/>
            <p14:sldId id="344"/>
            <p14:sldId id="346"/>
            <p14:sldId id="347"/>
            <p14:sldId id="348"/>
            <p14:sldId id="349"/>
            <p14:sldId id="350"/>
            <p14:sldId id="351"/>
            <p14:sldId id="325"/>
            <p14:sldId id="352"/>
            <p14:sldId id="353"/>
            <p14:sldId id="357"/>
            <p14:sldId id="341"/>
          </p14:sldIdLst>
        </p14:section>
        <p14:section name="Scrolling" id="{8439DC3E-E9B9-4B9E-B9B5-C495E66DBFBB}">
          <p14:sldIdLst>
            <p14:sldId id="342"/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03F0F1-FD17-49B7-B6B2-4B2FA41DB9DC}">
  <a:tblStyle styleId="{8003F0F1-FD17-49B7-B6B2-4B2FA41DB9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9" autoAdjust="0"/>
    <p:restoredTop sz="91145" autoAdjust="0"/>
  </p:normalViewPr>
  <p:slideViewPr>
    <p:cSldViewPr snapToGrid="0">
      <p:cViewPr varScale="1">
        <p:scale>
          <a:sx n="136" d="100"/>
          <a:sy n="136" d="100"/>
        </p:scale>
        <p:origin x="978" y="120"/>
      </p:cViewPr>
      <p:guideLst/>
    </p:cSldViewPr>
  </p:slideViewPr>
  <p:notesTextViewPr>
    <p:cViewPr>
      <p:scale>
        <a:sx n="1" d="1"/>
        <a:sy n="1" d="1"/>
      </p:scale>
      <p:origin x="0" y="-5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Revise the Task and tell them what’s better to do this task 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636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dfe0b786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dfe0b786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>
          <a:extLst>
            <a:ext uri="{FF2B5EF4-FFF2-40B4-BE49-F238E27FC236}">
              <a16:creationId xmlns:a16="http://schemas.microsoft.com/office/drawing/2014/main" id="{C59426DE-D148-BEFD-B1A4-E730F18EE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>
            <a:extLst>
              <a:ext uri="{FF2B5EF4-FFF2-40B4-BE49-F238E27FC236}">
                <a16:creationId xmlns:a16="http://schemas.microsoft.com/office/drawing/2014/main" id="{8B8562E1-9934-BB04-C4C0-8463B2501D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>
            <a:extLst>
              <a:ext uri="{FF2B5EF4-FFF2-40B4-BE49-F238E27FC236}">
                <a16:creationId xmlns:a16="http://schemas.microsoft.com/office/drawing/2014/main" id="{4842F7BF-C023-987F-A460-997FE523F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835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dfe0b786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dfe0b786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762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>
          <a:extLst>
            <a:ext uri="{FF2B5EF4-FFF2-40B4-BE49-F238E27FC236}">
              <a16:creationId xmlns:a16="http://schemas.microsoft.com/office/drawing/2014/main" id="{87ABD2E1-F838-2630-707E-B4CBDD6DB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d431007ba2_0_215:notes">
            <a:extLst>
              <a:ext uri="{FF2B5EF4-FFF2-40B4-BE49-F238E27FC236}">
                <a16:creationId xmlns:a16="http://schemas.microsoft.com/office/drawing/2014/main" id="{F1011F2A-86B2-D37B-3477-29F8C674F5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d431007ba2_0_215:notes">
            <a:extLst>
              <a:ext uri="{FF2B5EF4-FFF2-40B4-BE49-F238E27FC236}">
                <a16:creationId xmlns:a16="http://schemas.microsoft.com/office/drawing/2014/main" id="{6114B466-5C0C-7B93-AA1B-9071ABF718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1866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readData</a:t>
            </a:r>
            <a:r>
              <a:rPr lang="en-US" dirty="0"/>
              <a:t>() =&gt; 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It returns a list of maps, where each map represents a row in the result</a:t>
            </a:r>
          </a:p>
          <a:p>
            <a:r>
              <a:rPr lang="en-US" b="0" i="0" dirty="0" err="1">
                <a:solidFill>
                  <a:srgbClr val="ECECEC"/>
                </a:solidFill>
                <a:effectLst/>
                <a:latin typeface="Söhne"/>
              </a:rPr>
              <a:t>rawInsert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() =&gt; It returns the last inserted row ID. If an error occurs during insertion, it returns -1</a:t>
            </a:r>
          </a:p>
          <a:p>
            <a:r>
              <a:rPr lang="en-US" b="0" i="0" dirty="0" err="1">
                <a:solidFill>
                  <a:srgbClr val="ECECEC"/>
                </a:solidFill>
                <a:effectLst/>
                <a:latin typeface="Söhne"/>
              </a:rPr>
              <a:t>rawUpdate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() =&gt; It returns the number of rows affected by the update operation</a:t>
            </a:r>
          </a:p>
          <a:p>
            <a:r>
              <a:rPr lang="en-US" b="0" i="0" dirty="0" err="1">
                <a:solidFill>
                  <a:srgbClr val="ECECEC"/>
                </a:solidFill>
                <a:effectLst/>
                <a:latin typeface="Söhne"/>
              </a:rPr>
              <a:t>rawDelete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() =&gt; It returns the number of rows affected by the delete operation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196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dfe0b786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dfe0b786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534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dfe0b786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dfe0b786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3230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47450" y="1401863"/>
            <a:ext cx="5849100" cy="18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400">
                <a:solidFill>
                  <a:srgbClr val="FEF5EE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12750" y="3294338"/>
            <a:ext cx="4918500" cy="4473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grpSp>
        <p:nvGrpSpPr>
          <p:cNvPr id="12" name="Google Shape;12;p2"/>
          <p:cNvGrpSpPr/>
          <p:nvPr/>
        </p:nvGrpSpPr>
        <p:grpSpPr>
          <a:xfrm>
            <a:off x="281804" y="-392500"/>
            <a:ext cx="9401521" cy="6376725"/>
            <a:chOff x="281804" y="-392500"/>
            <a:chExt cx="9401521" cy="6376725"/>
          </a:xfrm>
        </p:grpSpPr>
        <p:sp>
          <p:nvSpPr>
            <p:cNvPr id="13" name="Google Shape;13;p2"/>
            <p:cNvSpPr/>
            <p:nvPr/>
          </p:nvSpPr>
          <p:spPr>
            <a:xfrm>
              <a:off x="8430763" y="452938"/>
              <a:ext cx="365425" cy="422225"/>
            </a:xfrm>
            <a:custGeom>
              <a:avLst/>
              <a:gdLst/>
              <a:ahLst/>
              <a:cxnLst/>
              <a:rect l="l" t="t" r="r" b="b"/>
              <a:pathLst>
                <a:path w="14617" h="16889" extrusionOk="0">
                  <a:moveTo>
                    <a:pt x="7308" y="0"/>
                  </a:moveTo>
                  <a:lnTo>
                    <a:pt x="0" y="4207"/>
                  </a:lnTo>
                  <a:lnTo>
                    <a:pt x="0" y="12651"/>
                  </a:lnTo>
                  <a:lnTo>
                    <a:pt x="7308" y="16889"/>
                  </a:lnTo>
                  <a:lnTo>
                    <a:pt x="14617" y="12651"/>
                  </a:lnTo>
                  <a:lnTo>
                    <a:pt x="14617" y="4207"/>
                  </a:lnTo>
                  <a:lnTo>
                    <a:pt x="7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5580850" y="4608575"/>
              <a:ext cx="2245400" cy="1375650"/>
              <a:chOff x="5111150" y="2877825"/>
              <a:chExt cx="2245400" cy="13756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5690188" y="-392500"/>
              <a:ext cx="893575" cy="845450"/>
              <a:chOff x="953550" y="2233250"/>
              <a:chExt cx="893575" cy="84545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561262" y="4087451"/>
              <a:ext cx="893540" cy="680037"/>
              <a:chOff x="3101450" y="3853500"/>
              <a:chExt cx="938100" cy="71395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3542850" y="3853500"/>
                <a:ext cx="496700" cy="496700"/>
              </a:xfrm>
              <a:custGeom>
                <a:avLst/>
                <a:gdLst/>
                <a:ahLst/>
                <a:cxnLst/>
                <a:rect l="l" t="t" r="r" b="b"/>
                <a:pathLst>
                  <a:path w="19868" h="19868" extrusionOk="0">
                    <a:moveTo>
                      <a:pt x="0" y="0"/>
                    </a:moveTo>
                    <a:lnTo>
                      <a:pt x="0" y="8168"/>
                    </a:lnTo>
                    <a:lnTo>
                      <a:pt x="11699" y="8168"/>
                    </a:lnTo>
                    <a:lnTo>
                      <a:pt x="11699" y="19867"/>
                    </a:lnTo>
                    <a:lnTo>
                      <a:pt x="19867" y="19867"/>
                    </a:lnTo>
                    <a:lnTo>
                      <a:pt x="19867" y="8168"/>
                    </a:lnTo>
                    <a:lnTo>
                      <a:pt x="19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3101450" y="4071500"/>
                <a:ext cx="495925" cy="495950"/>
              </a:xfrm>
              <a:custGeom>
                <a:avLst/>
                <a:gdLst/>
                <a:ahLst/>
                <a:cxnLst/>
                <a:rect l="l" t="t" r="r" b="b"/>
                <a:pathLst>
                  <a:path w="19837" h="19838" extrusionOk="0">
                    <a:moveTo>
                      <a:pt x="0" y="1"/>
                    </a:moveTo>
                    <a:lnTo>
                      <a:pt x="0" y="11669"/>
                    </a:lnTo>
                    <a:lnTo>
                      <a:pt x="0" y="19837"/>
                    </a:lnTo>
                    <a:lnTo>
                      <a:pt x="19836" y="19837"/>
                    </a:lnTo>
                    <a:lnTo>
                      <a:pt x="19836" y="11669"/>
                    </a:lnTo>
                    <a:lnTo>
                      <a:pt x="8168" y="11669"/>
                    </a:lnTo>
                    <a:lnTo>
                      <a:pt x="8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" name="Google Shape;24;p2"/>
            <p:cNvSpPr/>
            <p:nvPr/>
          </p:nvSpPr>
          <p:spPr>
            <a:xfrm rot="7969938">
              <a:off x="453289" y="1342091"/>
              <a:ext cx="830030" cy="830030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25" name="Google Shape;25;p2"/>
            <p:cNvGrpSpPr/>
            <p:nvPr/>
          </p:nvGrpSpPr>
          <p:grpSpPr>
            <a:xfrm>
              <a:off x="5348740" y="-363190"/>
              <a:ext cx="797910" cy="713952"/>
              <a:chOff x="713224" y="3796911"/>
              <a:chExt cx="875670" cy="783529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8591725" y="2881175"/>
              <a:ext cx="1091600" cy="1092375"/>
              <a:chOff x="8430775" y="2466700"/>
              <a:chExt cx="1091600" cy="1092375"/>
            </a:xfrm>
          </p:grpSpPr>
          <p:grpSp>
            <p:nvGrpSpPr>
              <p:cNvPr id="29" name="Google Shape;29;p2"/>
              <p:cNvGrpSpPr/>
              <p:nvPr/>
            </p:nvGrpSpPr>
            <p:grpSpPr>
              <a:xfrm>
                <a:off x="8431525" y="2469000"/>
                <a:ext cx="1090850" cy="1090075"/>
                <a:chOff x="8431525" y="2469000"/>
                <a:chExt cx="1090850" cy="1090075"/>
              </a:xfrm>
            </p:grpSpPr>
            <p:sp>
              <p:nvSpPr>
                <p:cNvPr id="30" name="Google Shape;30;p2"/>
                <p:cNvSpPr/>
                <p:nvPr/>
              </p:nvSpPr>
              <p:spPr>
                <a:xfrm>
                  <a:off x="8802300" y="2469775"/>
                  <a:ext cx="125925" cy="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108" extrusionOk="0">
                      <a:moveTo>
                        <a:pt x="5037" y="0"/>
                      </a:moveTo>
                      <a:lnTo>
                        <a:pt x="5037" y="0"/>
                      </a:lnTo>
                      <a:cubicBezTo>
                        <a:pt x="4668" y="31"/>
                        <a:pt x="4330" y="62"/>
                        <a:pt x="3993" y="92"/>
                      </a:cubicBezTo>
                      <a:cubicBezTo>
                        <a:pt x="2703" y="277"/>
                        <a:pt x="1444" y="584"/>
                        <a:pt x="216" y="983"/>
                      </a:cubicBezTo>
                      <a:lnTo>
                        <a:pt x="1" y="1044"/>
                      </a:lnTo>
                      <a:cubicBezTo>
                        <a:pt x="339" y="1351"/>
                        <a:pt x="707" y="1628"/>
                        <a:pt x="1045" y="1935"/>
                      </a:cubicBezTo>
                      <a:cubicBezTo>
                        <a:pt x="1163" y="2053"/>
                        <a:pt x="1246" y="2108"/>
                        <a:pt x="1325" y="2108"/>
                      </a:cubicBezTo>
                      <a:cubicBezTo>
                        <a:pt x="1408" y="2108"/>
                        <a:pt x="1486" y="2046"/>
                        <a:pt x="1597" y="1935"/>
                      </a:cubicBezTo>
                      <a:cubicBezTo>
                        <a:pt x="2549" y="983"/>
                        <a:pt x="3716" y="307"/>
                        <a:pt x="5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9014950" y="2469000"/>
                  <a:ext cx="132050" cy="5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2" h="2157" extrusionOk="0">
                      <a:moveTo>
                        <a:pt x="0" y="0"/>
                      </a:moveTo>
                      <a:cubicBezTo>
                        <a:pt x="92" y="0"/>
                        <a:pt x="154" y="31"/>
                        <a:pt x="246" y="31"/>
                      </a:cubicBezTo>
                      <a:cubicBezTo>
                        <a:pt x="1505" y="369"/>
                        <a:pt x="2672" y="1044"/>
                        <a:pt x="3593" y="1966"/>
                      </a:cubicBezTo>
                      <a:cubicBezTo>
                        <a:pt x="3688" y="2061"/>
                        <a:pt x="3760" y="2156"/>
                        <a:pt x="3852" y="2156"/>
                      </a:cubicBezTo>
                      <a:cubicBezTo>
                        <a:pt x="3908" y="2156"/>
                        <a:pt x="3972" y="2120"/>
                        <a:pt x="4053" y="2027"/>
                      </a:cubicBezTo>
                      <a:cubicBezTo>
                        <a:pt x="4422" y="1659"/>
                        <a:pt x="4852" y="1321"/>
                        <a:pt x="5282" y="1014"/>
                      </a:cubicBezTo>
                      <a:lnTo>
                        <a:pt x="5067" y="952"/>
                      </a:lnTo>
                      <a:cubicBezTo>
                        <a:pt x="3716" y="522"/>
                        <a:pt x="2334" y="215"/>
                        <a:pt x="952" y="62"/>
                      </a:cubicBezTo>
                      <a:cubicBezTo>
                        <a:pt x="645" y="31"/>
                        <a:pt x="307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2" name="Google Shape;32;p2"/>
                <p:cNvGrpSpPr/>
                <p:nvPr/>
              </p:nvGrpSpPr>
              <p:grpSpPr>
                <a:xfrm>
                  <a:off x="8431525" y="2530400"/>
                  <a:ext cx="1090850" cy="1028675"/>
                  <a:chOff x="8431525" y="2530400"/>
                  <a:chExt cx="1090850" cy="1028675"/>
                </a:xfrm>
              </p:grpSpPr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8699450" y="2713850"/>
                    <a:ext cx="273150" cy="174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26" h="6961" extrusionOk="0">
                        <a:moveTo>
                          <a:pt x="5464" y="1"/>
                        </a:moveTo>
                        <a:cubicBezTo>
                          <a:pt x="5434" y="1"/>
                          <a:pt x="5404" y="1"/>
                          <a:pt x="5374" y="2"/>
                        </a:cubicBezTo>
                        <a:cubicBezTo>
                          <a:pt x="2979" y="2"/>
                          <a:pt x="768" y="1813"/>
                          <a:pt x="92" y="4147"/>
                        </a:cubicBezTo>
                        <a:cubicBezTo>
                          <a:pt x="0" y="4515"/>
                          <a:pt x="62" y="4608"/>
                          <a:pt x="430" y="4638"/>
                        </a:cubicBezTo>
                        <a:cubicBezTo>
                          <a:pt x="2211" y="4730"/>
                          <a:pt x="3900" y="5498"/>
                          <a:pt x="5159" y="6788"/>
                        </a:cubicBezTo>
                        <a:cubicBezTo>
                          <a:pt x="5286" y="6899"/>
                          <a:pt x="5380" y="6961"/>
                          <a:pt x="5471" y="6961"/>
                        </a:cubicBezTo>
                        <a:cubicBezTo>
                          <a:pt x="5556" y="6961"/>
                          <a:pt x="5638" y="6906"/>
                          <a:pt x="5742" y="6788"/>
                        </a:cubicBezTo>
                        <a:cubicBezTo>
                          <a:pt x="6571" y="5928"/>
                          <a:pt x="7615" y="5314"/>
                          <a:pt x="8721" y="4976"/>
                        </a:cubicBezTo>
                        <a:cubicBezTo>
                          <a:pt x="9335" y="4761"/>
                          <a:pt x="9949" y="4669"/>
                          <a:pt x="10594" y="4638"/>
                        </a:cubicBezTo>
                        <a:cubicBezTo>
                          <a:pt x="10618" y="4638"/>
                          <a:pt x="10647" y="4640"/>
                          <a:pt x="10676" y="4640"/>
                        </a:cubicBezTo>
                        <a:cubicBezTo>
                          <a:pt x="10793" y="4640"/>
                          <a:pt x="10925" y="4620"/>
                          <a:pt x="10901" y="4423"/>
                        </a:cubicBezTo>
                        <a:cubicBezTo>
                          <a:pt x="10717" y="3717"/>
                          <a:pt x="10409" y="3072"/>
                          <a:pt x="10010" y="2458"/>
                        </a:cubicBezTo>
                        <a:cubicBezTo>
                          <a:pt x="9013" y="917"/>
                          <a:pt x="7303" y="1"/>
                          <a:pt x="54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8974250" y="2713875"/>
                    <a:ext cx="274075" cy="17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6" extrusionOk="0">
                        <a:moveTo>
                          <a:pt x="5467" y="1"/>
                        </a:moveTo>
                        <a:cubicBezTo>
                          <a:pt x="5313" y="1"/>
                          <a:pt x="5098" y="31"/>
                          <a:pt x="4883" y="62"/>
                        </a:cubicBezTo>
                        <a:cubicBezTo>
                          <a:pt x="2457" y="492"/>
                          <a:pt x="922" y="1935"/>
                          <a:pt x="154" y="4238"/>
                        </a:cubicBezTo>
                        <a:cubicBezTo>
                          <a:pt x="62" y="4422"/>
                          <a:pt x="1" y="4637"/>
                          <a:pt x="369" y="4637"/>
                        </a:cubicBezTo>
                        <a:cubicBezTo>
                          <a:pt x="2242" y="4729"/>
                          <a:pt x="3993" y="5528"/>
                          <a:pt x="5282" y="6848"/>
                        </a:cubicBezTo>
                        <a:cubicBezTo>
                          <a:pt x="5363" y="6928"/>
                          <a:pt x="5426" y="6975"/>
                          <a:pt x="5490" y="6975"/>
                        </a:cubicBezTo>
                        <a:cubicBezTo>
                          <a:pt x="5549" y="6975"/>
                          <a:pt x="5608" y="6936"/>
                          <a:pt x="5681" y="6848"/>
                        </a:cubicBezTo>
                        <a:cubicBezTo>
                          <a:pt x="7002" y="5497"/>
                          <a:pt x="8783" y="4699"/>
                          <a:pt x="10687" y="4637"/>
                        </a:cubicBezTo>
                        <a:cubicBezTo>
                          <a:pt x="10902" y="4637"/>
                          <a:pt x="10963" y="4545"/>
                          <a:pt x="10902" y="4300"/>
                        </a:cubicBezTo>
                        <a:cubicBezTo>
                          <a:pt x="10226" y="1843"/>
                          <a:pt x="8046" y="93"/>
                          <a:pt x="54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8975800" y="2531175"/>
                    <a:ext cx="272525" cy="1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1" h="6992" extrusionOk="0">
                        <a:moveTo>
                          <a:pt x="5435" y="1"/>
                        </a:moveTo>
                        <a:cubicBezTo>
                          <a:pt x="5159" y="1"/>
                          <a:pt x="4883" y="31"/>
                          <a:pt x="4606" y="93"/>
                        </a:cubicBezTo>
                        <a:cubicBezTo>
                          <a:pt x="2303" y="584"/>
                          <a:pt x="829" y="2027"/>
                          <a:pt x="92" y="4207"/>
                        </a:cubicBezTo>
                        <a:cubicBezTo>
                          <a:pt x="0" y="4453"/>
                          <a:pt x="0" y="4637"/>
                          <a:pt x="369" y="4637"/>
                        </a:cubicBezTo>
                        <a:cubicBezTo>
                          <a:pt x="645" y="4637"/>
                          <a:pt x="952" y="4668"/>
                          <a:pt x="1229" y="4729"/>
                        </a:cubicBezTo>
                        <a:cubicBezTo>
                          <a:pt x="2702" y="5006"/>
                          <a:pt x="4084" y="5712"/>
                          <a:pt x="5159" y="6787"/>
                        </a:cubicBezTo>
                        <a:cubicBezTo>
                          <a:pt x="5241" y="6869"/>
                          <a:pt x="5309" y="6991"/>
                          <a:pt x="5418" y="6991"/>
                        </a:cubicBezTo>
                        <a:cubicBezTo>
                          <a:pt x="5473" y="6991"/>
                          <a:pt x="5538" y="6961"/>
                          <a:pt x="5619" y="6879"/>
                        </a:cubicBezTo>
                        <a:cubicBezTo>
                          <a:pt x="6940" y="5497"/>
                          <a:pt x="8721" y="4699"/>
                          <a:pt x="10625" y="4607"/>
                        </a:cubicBezTo>
                        <a:cubicBezTo>
                          <a:pt x="10870" y="4607"/>
                          <a:pt x="10901" y="4514"/>
                          <a:pt x="10870" y="4269"/>
                        </a:cubicBezTo>
                        <a:cubicBezTo>
                          <a:pt x="10164" y="1812"/>
                          <a:pt x="7984" y="93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8973500" y="2896575"/>
                    <a:ext cx="275600" cy="1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4" h="6994" extrusionOk="0">
                        <a:moveTo>
                          <a:pt x="5466" y="1"/>
                        </a:moveTo>
                        <a:cubicBezTo>
                          <a:pt x="5159" y="1"/>
                          <a:pt x="4852" y="31"/>
                          <a:pt x="4545" y="124"/>
                        </a:cubicBezTo>
                        <a:cubicBezTo>
                          <a:pt x="2303" y="646"/>
                          <a:pt x="891" y="2058"/>
                          <a:pt x="184" y="4238"/>
                        </a:cubicBezTo>
                        <a:cubicBezTo>
                          <a:pt x="123" y="4422"/>
                          <a:pt x="0" y="4607"/>
                          <a:pt x="369" y="4637"/>
                        </a:cubicBezTo>
                        <a:cubicBezTo>
                          <a:pt x="2242" y="4699"/>
                          <a:pt x="4023" y="5528"/>
                          <a:pt x="5343" y="6879"/>
                        </a:cubicBezTo>
                        <a:cubicBezTo>
                          <a:pt x="5420" y="6956"/>
                          <a:pt x="5481" y="6994"/>
                          <a:pt x="5543" y="6994"/>
                        </a:cubicBezTo>
                        <a:cubicBezTo>
                          <a:pt x="5604" y="6994"/>
                          <a:pt x="5665" y="6956"/>
                          <a:pt x="5742" y="6879"/>
                        </a:cubicBezTo>
                        <a:cubicBezTo>
                          <a:pt x="7032" y="5497"/>
                          <a:pt x="8844" y="4699"/>
                          <a:pt x="10717" y="4637"/>
                        </a:cubicBezTo>
                        <a:cubicBezTo>
                          <a:pt x="10962" y="4637"/>
                          <a:pt x="11024" y="4545"/>
                          <a:pt x="10962" y="4330"/>
                        </a:cubicBezTo>
                        <a:cubicBezTo>
                          <a:pt x="10287" y="1812"/>
                          <a:pt x="8045" y="62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8699450" y="2530400"/>
                    <a:ext cx="273300" cy="1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7019" extrusionOk="0">
                        <a:moveTo>
                          <a:pt x="5466" y="1"/>
                        </a:moveTo>
                        <a:cubicBezTo>
                          <a:pt x="3071" y="1"/>
                          <a:pt x="676" y="1935"/>
                          <a:pt x="62" y="4269"/>
                        </a:cubicBezTo>
                        <a:cubicBezTo>
                          <a:pt x="0" y="4638"/>
                          <a:pt x="123" y="4638"/>
                          <a:pt x="399" y="4668"/>
                        </a:cubicBezTo>
                        <a:cubicBezTo>
                          <a:pt x="2211" y="4760"/>
                          <a:pt x="3931" y="5559"/>
                          <a:pt x="5220" y="6879"/>
                        </a:cubicBezTo>
                        <a:cubicBezTo>
                          <a:pt x="5303" y="6962"/>
                          <a:pt x="5368" y="7018"/>
                          <a:pt x="5440" y="7018"/>
                        </a:cubicBezTo>
                        <a:cubicBezTo>
                          <a:pt x="5500" y="7018"/>
                          <a:pt x="5565" y="6978"/>
                          <a:pt x="5650" y="6879"/>
                        </a:cubicBezTo>
                        <a:cubicBezTo>
                          <a:pt x="6940" y="5528"/>
                          <a:pt x="8721" y="4730"/>
                          <a:pt x="10594" y="4638"/>
                        </a:cubicBezTo>
                        <a:cubicBezTo>
                          <a:pt x="10839" y="4638"/>
                          <a:pt x="10931" y="4576"/>
                          <a:pt x="10839" y="4300"/>
                        </a:cubicBezTo>
                        <a:cubicBezTo>
                          <a:pt x="10195" y="1843"/>
                          <a:pt x="8014" y="93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8697900" y="2896825"/>
                    <a:ext cx="274850" cy="17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4" h="7004" extrusionOk="0">
                        <a:moveTo>
                          <a:pt x="5528" y="1"/>
                        </a:moveTo>
                        <a:cubicBezTo>
                          <a:pt x="4938" y="1"/>
                          <a:pt x="4346" y="106"/>
                          <a:pt x="3778" y="328"/>
                        </a:cubicBezTo>
                        <a:cubicBezTo>
                          <a:pt x="1997" y="973"/>
                          <a:pt x="676" y="2416"/>
                          <a:pt x="154" y="4228"/>
                        </a:cubicBezTo>
                        <a:cubicBezTo>
                          <a:pt x="93" y="4412"/>
                          <a:pt x="1" y="4597"/>
                          <a:pt x="338" y="4627"/>
                        </a:cubicBezTo>
                        <a:cubicBezTo>
                          <a:pt x="2212" y="4689"/>
                          <a:pt x="3993" y="5518"/>
                          <a:pt x="5313" y="6900"/>
                        </a:cubicBezTo>
                        <a:cubicBezTo>
                          <a:pt x="5378" y="6964"/>
                          <a:pt x="5442" y="7003"/>
                          <a:pt x="5512" y="7003"/>
                        </a:cubicBezTo>
                        <a:cubicBezTo>
                          <a:pt x="5574" y="7003"/>
                          <a:pt x="5640" y="6972"/>
                          <a:pt x="5712" y="6900"/>
                        </a:cubicBezTo>
                        <a:cubicBezTo>
                          <a:pt x="7002" y="5487"/>
                          <a:pt x="8813" y="4689"/>
                          <a:pt x="10717" y="4597"/>
                        </a:cubicBezTo>
                        <a:cubicBezTo>
                          <a:pt x="10840" y="4597"/>
                          <a:pt x="10993" y="4597"/>
                          <a:pt x="10963" y="4412"/>
                        </a:cubicBezTo>
                        <a:lnTo>
                          <a:pt x="10932" y="4290"/>
                        </a:lnTo>
                        <a:cubicBezTo>
                          <a:pt x="10196" y="1665"/>
                          <a:pt x="7873" y="1"/>
                          <a:pt x="55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8699425" y="3079538"/>
                    <a:ext cx="274075" cy="1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9" extrusionOk="0">
                        <a:moveTo>
                          <a:pt x="5497" y="1"/>
                        </a:moveTo>
                        <a:cubicBezTo>
                          <a:pt x="3040" y="93"/>
                          <a:pt x="891" y="1720"/>
                          <a:pt x="185" y="4085"/>
                        </a:cubicBezTo>
                        <a:cubicBezTo>
                          <a:pt x="0" y="4607"/>
                          <a:pt x="0" y="4607"/>
                          <a:pt x="553" y="4668"/>
                        </a:cubicBezTo>
                        <a:cubicBezTo>
                          <a:pt x="2303" y="4791"/>
                          <a:pt x="3962" y="5559"/>
                          <a:pt x="5190" y="6817"/>
                        </a:cubicBezTo>
                        <a:cubicBezTo>
                          <a:pt x="5297" y="6925"/>
                          <a:pt x="5382" y="6979"/>
                          <a:pt x="5466" y="6979"/>
                        </a:cubicBezTo>
                        <a:cubicBezTo>
                          <a:pt x="5551" y="6979"/>
                          <a:pt x="5635" y="6925"/>
                          <a:pt x="5742" y="6817"/>
                        </a:cubicBezTo>
                        <a:cubicBezTo>
                          <a:pt x="6694" y="5835"/>
                          <a:pt x="7953" y="5129"/>
                          <a:pt x="9304" y="4822"/>
                        </a:cubicBezTo>
                        <a:cubicBezTo>
                          <a:pt x="9734" y="4760"/>
                          <a:pt x="10164" y="4668"/>
                          <a:pt x="10625" y="4637"/>
                        </a:cubicBezTo>
                        <a:cubicBezTo>
                          <a:pt x="10840" y="4607"/>
                          <a:pt x="10962" y="4576"/>
                          <a:pt x="10870" y="4300"/>
                        </a:cubicBezTo>
                        <a:cubicBezTo>
                          <a:pt x="10226" y="1843"/>
                          <a:pt x="8045" y="93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8975025" y="3261975"/>
                    <a:ext cx="274075" cy="1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68" extrusionOk="0">
                        <a:moveTo>
                          <a:pt x="5533" y="0"/>
                        </a:moveTo>
                        <a:cubicBezTo>
                          <a:pt x="5511" y="0"/>
                          <a:pt x="5488" y="0"/>
                          <a:pt x="5466" y="1"/>
                        </a:cubicBezTo>
                        <a:cubicBezTo>
                          <a:pt x="2918" y="124"/>
                          <a:pt x="768" y="1812"/>
                          <a:pt x="93" y="4269"/>
                        </a:cubicBezTo>
                        <a:cubicBezTo>
                          <a:pt x="31" y="4484"/>
                          <a:pt x="1" y="4637"/>
                          <a:pt x="308" y="4637"/>
                        </a:cubicBezTo>
                        <a:cubicBezTo>
                          <a:pt x="2150" y="4729"/>
                          <a:pt x="3900" y="5497"/>
                          <a:pt x="5190" y="6817"/>
                        </a:cubicBezTo>
                        <a:cubicBezTo>
                          <a:pt x="5293" y="6921"/>
                          <a:pt x="5368" y="6967"/>
                          <a:pt x="5442" y="6967"/>
                        </a:cubicBezTo>
                        <a:cubicBezTo>
                          <a:pt x="5522" y="6967"/>
                          <a:pt x="5600" y="6913"/>
                          <a:pt x="5712" y="6817"/>
                        </a:cubicBezTo>
                        <a:cubicBezTo>
                          <a:pt x="6848" y="5651"/>
                          <a:pt x="8353" y="4914"/>
                          <a:pt x="9980" y="4699"/>
                        </a:cubicBezTo>
                        <a:cubicBezTo>
                          <a:pt x="10031" y="4689"/>
                          <a:pt x="10087" y="4685"/>
                          <a:pt x="10144" y="4685"/>
                        </a:cubicBezTo>
                        <a:cubicBezTo>
                          <a:pt x="10259" y="4685"/>
                          <a:pt x="10382" y="4699"/>
                          <a:pt x="10494" y="4699"/>
                        </a:cubicBezTo>
                        <a:cubicBezTo>
                          <a:pt x="10663" y="4699"/>
                          <a:pt x="10809" y="4668"/>
                          <a:pt x="10871" y="4515"/>
                        </a:cubicBezTo>
                        <a:cubicBezTo>
                          <a:pt x="10963" y="4207"/>
                          <a:pt x="10717" y="3870"/>
                          <a:pt x="10594" y="3563"/>
                        </a:cubicBezTo>
                        <a:cubicBezTo>
                          <a:pt x="9683" y="1436"/>
                          <a:pt x="7628" y="0"/>
                          <a:pt x="55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8698675" y="3262150"/>
                    <a:ext cx="273300" cy="17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6980" extrusionOk="0">
                        <a:moveTo>
                          <a:pt x="5463" y="0"/>
                        </a:moveTo>
                        <a:cubicBezTo>
                          <a:pt x="5301" y="0"/>
                          <a:pt x="5137" y="8"/>
                          <a:pt x="4975" y="24"/>
                        </a:cubicBezTo>
                        <a:cubicBezTo>
                          <a:pt x="2641" y="332"/>
                          <a:pt x="737" y="2020"/>
                          <a:pt x="123" y="4262"/>
                        </a:cubicBezTo>
                        <a:cubicBezTo>
                          <a:pt x="62" y="4446"/>
                          <a:pt x="0" y="4630"/>
                          <a:pt x="338" y="4630"/>
                        </a:cubicBezTo>
                        <a:cubicBezTo>
                          <a:pt x="2181" y="4722"/>
                          <a:pt x="3962" y="5521"/>
                          <a:pt x="5251" y="6841"/>
                        </a:cubicBezTo>
                        <a:cubicBezTo>
                          <a:pt x="5328" y="6933"/>
                          <a:pt x="5389" y="6979"/>
                          <a:pt x="5455" y="6979"/>
                        </a:cubicBezTo>
                        <a:cubicBezTo>
                          <a:pt x="5520" y="6979"/>
                          <a:pt x="5589" y="6933"/>
                          <a:pt x="5681" y="6841"/>
                        </a:cubicBezTo>
                        <a:cubicBezTo>
                          <a:pt x="6019" y="6534"/>
                          <a:pt x="6357" y="6258"/>
                          <a:pt x="6694" y="5981"/>
                        </a:cubicBezTo>
                        <a:cubicBezTo>
                          <a:pt x="7830" y="5183"/>
                          <a:pt x="9151" y="4692"/>
                          <a:pt x="10533" y="4630"/>
                        </a:cubicBezTo>
                        <a:cubicBezTo>
                          <a:pt x="10580" y="4630"/>
                          <a:pt x="10636" y="4636"/>
                          <a:pt x="10691" y="4636"/>
                        </a:cubicBezTo>
                        <a:cubicBezTo>
                          <a:pt x="10814" y="4636"/>
                          <a:pt x="10932" y="4607"/>
                          <a:pt x="10932" y="4415"/>
                        </a:cubicBezTo>
                        <a:cubicBezTo>
                          <a:pt x="10809" y="3955"/>
                          <a:pt x="10625" y="3525"/>
                          <a:pt x="10410" y="3095"/>
                        </a:cubicBezTo>
                        <a:cubicBezTo>
                          <a:pt x="9416" y="1193"/>
                          <a:pt x="7452" y="0"/>
                          <a:pt x="54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8975025" y="3079275"/>
                    <a:ext cx="274075" cy="17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7006" extrusionOk="0">
                        <a:moveTo>
                          <a:pt x="5497" y="1"/>
                        </a:moveTo>
                        <a:cubicBezTo>
                          <a:pt x="3133" y="1"/>
                          <a:pt x="676" y="1935"/>
                          <a:pt x="93" y="4269"/>
                        </a:cubicBezTo>
                        <a:cubicBezTo>
                          <a:pt x="1" y="4637"/>
                          <a:pt x="216" y="4637"/>
                          <a:pt x="461" y="4668"/>
                        </a:cubicBezTo>
                        <a:cubicBezTo>
                          <a:pt x="2273" y="4760"/>
                          <a:pt x="3962" y="5559"/>
                          <a:pt x="5221" y="6879"/>
                        </a:cubicBezTo>
                        <a:cubicBezTo>
                          <a:pt x="5323" y="6967"/>
                          <a:pt x="5398" y="7006"/>
                          <a:pt x="5468" y="7006"/>
                        </a:cubicBezTo>
                        <a:cubicBezTo>
                          <a:pt x="5545" y="7006"/>
                          <a:pt x="5616" y="6959"/>
                          <a:pt x="5712" y="6879"/>
                        </a:cubicBezTo>
                        <a:cubicBezTo>
                          <a:pt x="6111" y="6418"/>
                          <a:pt x="6572" y="6050"/>
                          <a:pt x="7094" y="5743"/>
                        </a:cubicBezTo>
                        <a:cubicBezTo>
                          <a:pt x="8138" y="5098"/>
                          <a:pt x="9305" y="4729"/>
                          <a:pt x="10533" y="4668"/>
                        </a:cubicBezTo>
                        <a:cubicBezTo>
                          <a:pt x="10717" y="4668"/>
                          <a:pt x="10963" y="4668"/>
                          <a:pt x="10871" y="4300"/>
                        </a:cubicBezTo>
                        <a:cubicBezTo>
                          <a:pt x="10349" y="1997"/>
                          <a:pt x="7861" y="31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8729375" y="3446150"/>
                    <a:ext cx="243375" cy="112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5" h="4517" extrusionOk="0">
                        <a:moveTo>
                          <a:pt x="4241" y="1"/>
                        </a:moveTo>
                        <a:cubicBezTo>
                          <a:pt x="2558" y="1"/>
                          <a:pt x="921" y="762"/>
                          <a:pt x="1" y="2122"/>
                        </a:cubicBezTo>
                        <a:lnTo>
                          <a:pt x="154" y="2214"/>
                        </a:lnTo>
                        <a:cubicBezTo>
                          <a:pt x="3071" y="3657"/>
                          <a:pt x="6265" y="4456"/>
                          <a:pt x="9520" y="4517"/>
                        </a:cubicBezTo>
                        <a:lnTo>
                          <a:pt x="9734" y="4517"/>
                        </a:lnTo>
                        <a:cubicBezTo>
                          <a:pt x="9673" y="4333"/>
                          <a:pt x="9642" y="4241"/>
                          <a:pt x="9612" y="4118"/>
                        </a:cubicBezTo>
                        <a:cubicBezTo>
                          <a:pt x="9182" y="2675"/>
                          <a:pt x="8199" y="1416"/>
                          <a:pt x="6879" y="679"/>
                        </a:cubicBezTo>
                        <a:cubicBezTo>
                          <a:pt x="6055" y="219"/>
                          <a:pt x="5141" y="1"/>
                          <a:pt x="42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8975025" y="3445775"/>
                    <a:ext cx="245675" cy="11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7" h="4502" extrusionOk="0">
                        <a:moveTo>
                          <a:pt x="5659" y="0"/>
                        </a:moveTo>
                        <a:cubicBezTo>
                          <a:pt x="5515" y="0"/>
                          <a:pt x="5369" y="6"/>
                          <a:pt x="5221" y="18"/>
                        </a:cubicBezTo>
                        <a:cubicBezTo>
                          <a:pt x="2488" y="233"/>
                          <a:pt x="830" y="1891"/>
                          <a:pt x="1" y="4501"/>
                        </a:cubicBezTo>
                        <a:lnTo>
                          <a:pt x="216" y="4501"/>
                        </a:lnTo>
                        <a:cubicBezTo>
                          <a:pt x="3501" y="4501"/>
                          <a:pt x="6725" y="3734"/>
                          <a:pt x="9673" y="2290"/>
                        </a:cubicBezTo>
                        <a:lnTo>
                          <a:pt x="9827" y="2198"/>
                        </a:lnTo>
                        <a:cubicBezTo>
                          <a:pt x="8752" y="813"/>
                          <a:pt x="7339" y="0"/>
                          <a:pt x="56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9251375" y="2897350"/>
                    <a:ext cx="271000" cy="17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40" h="6929" extrusionOk="0">
                        <a:moveTo>
                          <a:pt x="5589" y="0"/>
                        </a:moveTo>
                        <a:cubicBezTo>
                          <a:pt x="3010" y="31"/>
                          <a:pt x="768" y="1781"/>
                          <a:pt x="93" y="4269"/>
                        </a:cubicBezTo>
                        <a:cubicBezTo>
                          <a:pt x="1" y="4545"/>
                          <a:pt x="93" y="4576"/>
                          <a:pt x="369" y="4606"/>
                        </a:cubicBezTo>
                        <a:cubicBezTo>
                          <a:pt x="2181" y="4698"/>
                          <a:pt x="3870" y="5466"/>
                          <a:pt x="5129" y="6756"/>
                        </a:cubicBezTo>
                        <a:cubicBezTo>
                          <a:pt x="5262" y="6874"/>
                          <a:pt x="5360" y="6929"/>
                          <a:pt x="5453" y="6929"/>
                        </a:cubicBezTo>
                        <a:cubicBezTo>
                          <a:pt x="5552" y="6929"/>
                          <a:pt x="5647" y="6867"/>
                          <a:pt x="5773" y="6756"/>
                        </a:cubicBezTo>
                        <a:cubicBezTo>
                          <a:pt x="7125" y="5405"/>
                          <a:pt x="8936" y="4637"/>
                          <a:pt x="10840" y="4606"/>
                        </a:cubicBezTo>
                        <a:lnTo>
                          <a:pt x="10840" y="4514"/>
                        </a:lnTo>
                        <a:cubicBezTo>
                          <a:pt x="10840" y="4514"/>
                          <a:pt x="10809" y="4483"/>
                          <a:pt x="10809" y="4483"/>
                        </a:cubicBezTo>
                        <a:cubicBezTo>
                          <a:pt x="10809" y="4422"/>
                          <a:pt x="10809" y="4391"/>
                          <a:pt x="10840" y="4361"/>
                        </a:cubicBezTo>
                        <a:lnTo>
                          <a:pt x="10840" y="4238"/>
                        </a:lnTo>
                        <a:cubicBezTo>
                          <a:pt x="10195" y="1843"/>
                          <a:pt x="7954" y="31"/>
                          <a:pt x="558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8431525" y="2897350"/>
                    <a:ext cx="264875" cy="17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95" h="6963" extrusionOk="0">
                        <a:moveTo>
                          <a:pt x="5155" y="0"/>
                        </a:moveTo>
                        <a:cubicBezTo>
                          <a:pt x="5136" y="0"/>
                          <a:pt x="5117" y="0"/>
                          <a:pt x="5098" y="0"/>
                        </a:cubicBezTo>
                        <a:cubicBezTo>
                          <a:pt x="2856" y="62"/>
                          <a:pt x="891" y="1444"/>
                          <a:pt x="1" y="3532"/>
                        </a:cubicBezTo>
                        <a:cubicBezTo>
                          <a:pt x="1" y="3747"/>
                          <a:pt x="1" y="3992"/>
                          <a:pt x="1" y="4238"/>
                        </a:cubicBezTo>
                        <a:lnTo>
                          <a:pt x="1" y="4422"/>
                        </a:lnTo>
                        <a:lnTo>
                          <a:pt x="1" y="4606"/>
                        </a:lnTo>
                        <a:cubicBezTo>
                          <a:pt x="1843" y="4698"/>
                          <a:pt x="3593" y="5497"/>
                          <a:pt x="4883" y="6848"/>
                        </a:cubicBezTo>
                        <a:cubicBezTo>
                          <a:pt x="4975" y="6925"/>
                          <a:pt x="5044" y="6963"/>
                          <a:pt x="5113" y="6963"/>
                        </a:cubicBezTo>
                        <a:cubicBezTo>
                          <a:pt x="5182" y="6963"/>
                          <a:pt x="5251" y="6925"/>
                          <a:pt x="5344" y="6848"/>
                        </a:cubicBezTo>
                        <a:cubicBezTo>
                          <a:pt x="6633" y="5497"/>
                          <a:pt x="8414" y="4698"/>
                          <a:pt x="10287" y="4606"/>
                        </a:cubicBezTo>
                        <a:cubicBezTo>
                          <a:pt x="10533" y="4606"/>
                          <a:pt x="10594" y="4545"/>
                          <a:pt x="10533" y="4269"/>
                        </a:cubicBezTo>
                        <a:cubicBezTo>
                          <a:pt x="9985" y="1923"/>
                          <a:pt x="7562" y="0"/>
                          <a:pt x="515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8446125" y="3079850"/>
                    <a:ext cx="251800" cy="17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72" h="6950" extrusionOk="0">
                        <a:moveTo>
                          <a:pt x="4542" y="0"/>
                        </a:moveTo>
                        <a:cubicBezTo>
                          <a:pt x="2931" y="0"/>
                          <a:pt x="1323" y="722"/>
                          <a:pt x="246" y="2158"/>
                        </a:cubicBezTo>
                        <a:cubicBezTo>
                          <a:pt x="154" y="2250"/>
                          <a:pt x="92" y="2373"/>
                          <a:pt x="0" y="2465"/>
                        </a:cubicBezTo>
                        <a:cubicBezTo>
                          <a:pt x="31" y="2557"/>
                          <a:pt x="62" y="2649"/>
                          <a:pt x="92" y="2741"/>
                        </a:cubicBezTo>
                        <a:cubicBezTo>
                          <a:pt x="246" y="3355"/>
                          <a:pt x="430" y="3969"/>
                          <a:pt x="645" y="4584"/>
                        </a:cubicBezTo>
                        <a:cubicBezTo>
                          <a:pt x="676" y="4645"/>
                          <a:pt x="676" y="4737"/>
                          <a:pt x="706" y="4799"/>
                        </a:cubicBezTo>
                        <a:lnTo>
                          <a:pt x="768" y="4829"/>
                        </a:lnTo>
                        <a:cubicBezTo>
                          <a:pt x="1873" y="5075"/>
                          <a:pt x="2887" y="5597"/>
                          <a:pt x="3746" y="6334"/>
                        </a:cubicBezTo>
                        <a:cubicBezTo>
                          <a:pt x="4023" y="6549"/>
                          <a:pt x="4238" y="6917"/>
                          <a:pt x="4514" y="6948"/>
                        </a:cubicBezTo>
                        <a:cubicBezTo>
                          <a:pt x="4523" y="6949"/>
                          <a:pt x="4533" y="6950"/>
                          <a:pt x="4542" y="6950"/>
                        </a:cubicBezTo>
                        <a:cubicBezTo>
                          <a:pt x="4807" y="6950"/>
                          <a:pt x="5045" y="6541"/>
                          <a:pt x="5312" y="6334"/>
                        </a:cubicBezTo>
                        <a:cubicBezTo>
                          <a:pt x="6510" y="5321"/>
                          <a:pt x="7953" y="4737"/>
                          <a:pt x="9519" y="4645"/>
                        </a:cubicBezTo>
                        <a:cubicBezTo>
                          <a:pt x="10072" y="4584"/>
                          <a:pt x="10072" y="4584"/>
                          <a:pt x="9887" y="4062"/>
                        </a:cubicBezTo>
                        <a:cubicBezTo>
                          <a:pt x="9642" y="3325"/>
                          <a:pt x="9243" y="2618"/>
                          <a:pt x="8751" y="2035"/>
                        </a:cubicBezTo>
                        <a:cubicBezTo>
                          <a:pt x="7664" y="676"/>
                          <a:pt x="6102" y="0"/>
                          <a:pt x="454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9250625" y="3079625"/>
                    <a:ext cx="255650" cy="174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26" h="6965" extrusionOk="0">
                        <a:moveTo>
                          <a:pt x="5641" y="1"/>
                        </a:moveTo>
                        <a:cubicBezTo>
                          <a:pt x="5503" y="1"/>
                          <a:pt x="5362" y="6"/>
                          <a:pt x="5220" y="17"/>
                        </a:cubicBezTo>
                        <a:cubicBezTo>
                          <a:pt x="2702" y="232"/>
                          <a:pt x="1013" y="1676"/>
                          <a:pt x="184" y="4071"/>
                        </a:cubicBezTo>
                        <a:cubicBezTo>
                          <a:pt x="0" y="4593"/>
                          <a:pt x="31" y="4593"/>
                          <a:pt x="553" y="4654"/>
                        </a:cubicBezTo>
                        <a:cubicBezTo>
                          <a:pt x="2334" y="4777"/>
                          <a:pt x="3992" y="5545"/>
                          <a:pt x="5220" y="6803"/>
                        </a:cubicBezTo>
                        <a:cubicBezTo>
                          <a:pt x="5328" y="6911"/>
                          <a:pt x="5412" y="6965"/>
                          <a:pt x="5496" y="6965"/>
                        </a:cubicBezTo>
                        <a:cubicBezTo>
                          <a:pt x="5581" y="6965"/>
                          <a:pt x="5665" y="6911"/>
                          <a:pt x="5773" y="6803"/>
                        </a:cubicBezTo>
                        <a:cubicBezTo>
                          <a:pt x="6694" y="5821"/>
                          <a:pt x="7922" y="5145"/>
                          <a:pt x="9243" y="4838"/>
                        </a:cubicBezTo>
                        <a:cubicBezTo>
                          <a:pt x="9335" y="4777"/>
                          <a:pt x="9457" y="4777"/>
                          <a:pt x="9580" y="4777"/>
                        </a:cubicBezTo>
                        <a:cubicBezTo>
                          <a:pt x="9580" y="4715"/>
                          <a:pt x="9611" y="4685"/>
                          <a:pt x="9642" y="4623"/>
                        </a:cubicBezTo>
                        <a:cubicBezTo>
                          <a:pt x="9826" y="4071"/>
                          <a:pt x="10010" y="3487"/>
                          <a:pt x="10164" y="2873"/>
                        </a:cubicBezTo>
                        <a:cubicBezTo>
                          <a:pt x="10164" y="2842"/>
                          <a:pt x="10194" y="2781"/>
                          <a:pt x="10225" y="2720"/>
                        </a:cubicBezTo>
                        <a:cubicBezTo>
                          <a:pt x="10133" y="2627"/>
                          <a:pt x="10072" y="2505"/>
                          <a:pt x="9979" y="2412"/>
                        </a:cubicBezTo>
                        <a:cubicBezTo>
                          <a:pt x="8897" y="903"/>
                          <a:pt x="7418" y="1"/>
                          <a:pt x="56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8461475" y="2714300"/>
                    <a:ext cx="234925" cy="17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97" h="6969" extrusionOk="0">
                        <a:moveTo>
                          <a:pt x="3934" y="0"/>
                        </a:moveTo>
                        <a:cubicBezTo>
                          <a:pt x="3329" y="0"/>
                          <a:pt x="2717" y="112"/>
                          <a:pt x="2119" y="352"/>
                        </a:cubicBezTo>
                        <a:cubicBezTo>
                          <a:pt x="2058" y="444"/>
                          <a:pt x="1996" y="536"/>
                          <a:pt x="1935" y="629"/>
                        </a:cubicBezTo>
                        <a:cubicBezTo>
                          <a:pt x="1198" y="1887"/>
                          <a:pt x="553" y="3208"/>
                          <a:pt x="62" y="4590"/>
                        </a:cubicBezTo>
                        <a:cubicBezTo>
                          <a:pt x="31" y="4651"/>
                          <a:pt x="0" y="4712"/>
                          <a:pt x="0" y="4774"/>
                        </a:cubicBezTo>
                        <a:cubicBezTo>
                          <a:pt x="1382" y="5081"/>
                          <a:pt x="2641" y="5756"/>
                          <a:pt x="3654" y="6770"/>
                        </a:cubicBezTo>
                        <a:cubicBezTo>
                          <a:pt x="3746" y="6880"/>
                          <a:pt x="3816" y="6969"/>
                          <a:pt x="3911" y="6969"/>
                        </a:cubicBezTo>
                        <a:cubicBezTo>
                          <a:pt x="3974" y="6969"/>
                          <a:pt x="4047" y="6929"/>
                          <a:pt x="4146" y="6831"/>
                        </a:cubicBezTo>
                        <a:cubicBezTo>
                          <a:pt x="5435" y="5480"/>
                          <a:pt x="7185" y="4712"/>
                          <a:pt x="9059" y="4620"/>
                        </a:cubicBezTo>
                        <a:cubicBezTo>
                          <a:pt x="9304" y="4620"/>
                          <a:pt x="9396" y="4559"/>
                          <a:pt x="9335" y="4252"/>
                        </a:cubicBezTo>
                        <a:cubicBezTo>
                          <a:pt x="8623" y="1773"/>
                          <a:pt x="6342" y="0"/>
                          <a:pt x="39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9251375" y="2713875"/>
                    <a:ext cx="240300" cy="17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2" h="6960" extrusionOk="0">
                        <a:moveTo>
                          <a:pt x="5344" y="1"/>
                        </a:moveTo>
                        <a:cubicBezTo>
                          <a:pt x="2887" y="154"/>
                          <a:pt x="768" y="1843"/>
                          <a:pt x="93" y="4207"/>
                        </a:cubicBezTo>
                        <a:cubicBezTo>
                          <a:pt x="1" y="4484"/>
                          <a:pt x="31" y="4637"/>
                          <a:pt x="400" y="4637"/>
                        </a:cubicBezTo>
                        <a:cubicBezTo>
                          <a:pt x="2181" y="4729"/>
                          <a:pt x="3900" y="5497"/>
                          <a:pt x="5159" y="6787"/>
                        </a:cubicBezTo>
                        <a:cubicBezTo>
                          <a:pt x="5278" y="6905"/>
                          <a:pt x="5368" y="6960"/>
                          <a:pt x="5457" y="6960"/>
                        </a:cubicBezTo>
                        <a:cubicBezTo>
                          <a:pt x="5552" y="6960"/>
                          <a:pt x="5647" y="6898"/>
                          <a:pt x="5773" y="6787"/>
                        </a:cubicBezTo>
                        <a:cubicBezTo>
                          <a:pt x="6787" y="5712"/>
                          <a:pt x="8138" y="5036"/>
                          <a:pt x="9612" y="4791"/>
                        </a:cubicBezTo>
                        <a:lnTo>
                          <a:pt x="9581" y="4607"/>
                        </a:lnTo>
                        <a:cubicBezTo>
                          <a:pt x="9059" y="3194"/>
                          <a:pt x="8414" y="1874"/>
                          <a:pt x="7647" y="615"/>
                        </a:cubicBezTo>
                        <a:lnTo>
                          <a:pt x="7554" y="431"/>
                        </a:lnTo>
                        <a:cubicBezTo>
                          <a:pt x="6848" y="154"/>
                          <a:pt x="6111" y="1"/>
                          <a:pt x="53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8499075" y="3262375"/>
                    <a:ext cx="198100" cy="1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4" h="5758" extrusionOk="0">
                        <a:moveTo>
                          <a:pt x="2427" y="0"/>
                        </a:moveTo>
                        <a:cubicBezTo>
                          <a:pt x="1598" y="0"/>
                          <a:pt x="769" y="200"/>
                          <a:pt x="1" y="599"/>
                        </a:cubicBezTo>
                        <a:cubicBezTo>
                          <a:pt x="62" y="660"/>
                          <a:pt x="93" y="752"/>
                          <a:pt x="124" y="814"/>
                        </a:cubicBezTo>
                        <a:cubicBezTo>
                          <a:pt x="1137" y="2564"/>
                          <a:pt x="2365" y="4191"/>
                          <a:pt x="3839" y="5604"/>
                        </a:cubicBezTo>
                        <a:cubicBezTo>
                          <a:pt x="3901" y="5665"/>
                          <a:pt x="3931" y="5696"/>
                          <a:pt x="3993" y="5757"/>
                        </a:cubicBezTo>
                        <a:lnTo>
                          <a:pt x="4146" y="5665"/>
                        </a:lnTo>
                        <a:cubicBezTo>
                          <a:pt x="5159" y="5051"/>
                          <a:pt x="6296" y="4713"/>
                          <a:pt x="7493" y="4652"/>
                        </a:cubicBezTo>
                        <a:cubicBezTo>
                          <a:pt x="7831" y="4652"/>
                          <a:pt x="7923" y="4529"/>
                          <a:pt x="7800" y="4191"/>
                        </a:cubicBezTo>
                        <a:cubicBezTo>
                          <a:pt x="7340" y="2656"/>
                          <a:pt x="6265" y="1336"/>
                          <a:pt x="4852" y="599"/>
                        </a:cubicBezTo>
                        <a:cubicBezTo>
                          <a:pt x="4085" y="200"/>
                          <a:pt x="3256" y="0"/>
                          <a:pt x="242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9251375" y="3262125"/>
                    <a:ext cx="201925" cy="1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77" h="5891" extrusionOk="0">
                        <a:moveTo>
                          <a:pt x="5522" y="0"/>
                        </a:moveTo>
                        <a:cubicBezTo>
                          <a:pt x="3102" y="0"/>
                          <a:pt x="552" y="1959"/>
                          <a:pt x="62" y="4324"/>
                        </a:cubicBezTo>
                        <a:cubicBezTo>
                          <a:pt x="1" y="4631"/>
                          <a:pt x="154" y="4631"/>
                          <a:pt x="369" y="4631"/>
                        </a:cubicBezTo>
                        <a:cubicBezTo>
                          <a:pt x="1260" y="4693"/>
                          <a:pt x="2119" y="4877"/>
                          <a:pt x="2918" y="5245"/>
                        </a:cubicBezTo>
                        <a:cubicBezTo>
                          <a:pt x="3317" y="5399"/>
                          <a:pt x="3685" y="5614"/>
                          <a:pt x="4023" y="5890"/>
                        </a:cubicBezTo>
                        <a:lnTo>
                          <a:pt x="4146" y="5767"/>
                        </a:lnTo>
                        <a:cubicBezTo>
                          <a:pt x="5651" y="4324"/>
                          <a:pt x="6940" y="2666"/>
                          <a:pt x="7984" y="855"/>
                        </a:cubicBezTo>
                        <a:cubicBezTo>
                          <a:pt x="8015" y="824"/>
                          <a:pt x="8046" y="762"/>
                          <a:pt x="8076" y="701"/>
                        </a:cubicBezTo>
                        <a:cubicBezTo>
                          <a:pt x="7432" y="363"/>
                          <a:pt x="6725" y="118"/>
                          <a:pt x="5988" y="25"/>
                        </a:cubicBezTo>
                        <a:cubicBezTo>
                          <a:pt x="5834" y="9"/>
                          <a:pt x="5678" y="0"/>
                          <a:pt x="55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8538225" y="2571875"/>
                    <a:ext cx="158175" cy="13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7" h="5282" extrusionOk="0">
                        <a:moveTo>
                          <a:pt x="4668" y="0"/>
                        </a:moveTo>
                        <a:lnTo>
                          <a:pt x="4515" y="123"/>
                        </a:lnTo>
                        <a:cubicBezTo>
                          <a:pt x="2857" y="1351"/>
                          <a:pt x="1383" y="2825"/>
                          <a:pt x="124" y="4483"/>
                        </a:cubicBezTo>
                        <a:lnTo>
                          <a:pt x="1" y="4637"/>
                        </a:lnTo>
                        <a:lnTo>
                          <a:pt x="277" y="4913"/>
                        </a:lnTo>
                        <a:cubicBezTo>
                          <a:pt x="554" y="5159"/>
                          <a:pt x="692" y="5282"/>
                          <a:pt x="830" y="5282"/>
                        </a:cubicBezTo>
                        <a:cubicBezTo>
                          <a:pt x="968" y="5282"/>
                          <a:pt x="1106" y="5159"/>
                          <a:pt x="1383" y="4913"/>
                        </a:cubicBezTo>
                        <a:cubicBezTo>
                          <a:pt x="1475" y="4821"/>
                          <a:pt x="1598" y="4729"/>
                          <a:pt x="1690" y="4637"/>
                        </a:cubicBezTo>
                        <a:cubicBezTo>
                          <a:pt x="2887" y="3654"/>
                          <a:pt x="4392" y="3071"/>
                          <a:pt x="5958" y="3009"/>
                        </a:cubicBezTo>
                        <a:cubicBezTo>
                          <a:pt x="6265" y="2979"/>
                          <a:pt x="6326" y="2886"/>
                          <a:pt x="6234" y="2579"/>
                        </a:cubicBezTo>
                        <a:cubicBezTo>
                          <a:pt x="5927" y="1597"/>
                          <a:pt x="5405" y="737"/>
                          <a:pt x="46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9251375" y="2569550"/>
                    <a:ext cx="161225" cy="13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49" h="5441" extrusionOk="0">
                        <a:moveTo>
                          <a:pt x="1720" y="1"/>
                        </a:moveTo>
                        <a:cubicBezTo>
                          <a:pt x="1659" y="62"/>
                          <a:pt x="1597" y="154"/>
                          <a:pt x="1536" y="216"/>
                        </a:cubicBezTo>
                        <a:cubicBezTo>
                          <a:pt x="891" y="922"/>
                          <a:pt x="400" y="1751"/>
                          <a:pt x="124" y="2642"/>
                        </a:cubicBezTo>
                        <a:cubicBezTo>
                          <a:pt x="1" y="2949"/>
                          <a:pt x="31" y="3072"/>
                          <a:pt x="400" y="3102"/>
                        </a:cubicBezTo>
                        <a:cubicBezTo>
                          <a:pt x="1874" y="3194"/>
                          <a:pt x="3286" y="3716"/>
                          <a:pt x="4453" y="4638"/>
                        </a:cubicBezTo>
                        <a:cubicBezTo>
                          <a:pt x="4803" y="4900"/>
                          <a:pt x="5070" y="5440"/>
                          <a:pt x="5439" y="5440"/>
                        </a:cubicBezTo>
                        <a:cubicBezTo>
                          <a:pt x="5458" y="5440"/>
                          <a:pt x="5477" y="5439"/>
                          <a:pt x="5497" y="5436"/>
                        </a:cubicBezTo>
                        <a:cubicBezTo>
                          <a:pt x="5896" y="5344"/>
                          <a:pt x="6142" y="4945"/>
                          <a:pt x="6449" y="4607"/>
                        </a:cubicBezTo>
                        <a:lnTo>
                          <a:pt x="6357" y="4484"/>
                        </a:lnTo>
                        <a:cubicBezTo>
                          <a:pt x="5067" y="2826"/>
                          <a:pt x="3563" y="1352"/>
                          <a:pt x="1874" y="93"/>
                        </a:cubicBezTo>
                        <a:lnTo>
                          <a:pt x="172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55" name="Google Shape;55;p2"/>
              <p:cNvSpPr/>
              <p:nvPr/>
            </p:nvSpPr>
            <p:spPr>
              <a:xfrm>
                <a:off x="8430775" y="2466700"/>
                <a:ext cx="1090850" cy="1092375"/>
              </a:xfrm>
              <a:custGeom>
                <a:avLst/>
                <a:gdLst/>
                <a:ahLst/>
                <a:cxnLst/>
                <a:rect l="l" t="t" r="r" b="b"/>
                <a:pathLst>
                  <a:path w="43634" h="43695" extrusionOk="0">
                    <a:moveTo>
                      <a:pt x="16213" y="2580"/>
                    </a:moveTo>
                    <a:cubicBezTo>
                      <a:pt x="18761" y="2672"/>
                      <a:pt x="20942" y="4422"/>
                      <a:pt x="21586" y="6879"/>
                    </a:cubicBezTo>
                    <a:cubicBezTo>
                      <a:pt x="21678" y="7124"/>
                      <a:pt x="21586" y="7186"/>
                      <a:pt x="21341" y="7186"/>
                    </a:cubicBezTo>
                    <a:cubicBezTo>
                      <a:pt x="19468" y="7278"/>
                      <a:pt x="17687" y="8107"/>
                      <a:pt x="16397" y="9458"/>
                    </a:cubicBezTo>
                    <a:cubicBezTo>
                      <a:pt x="16314" y="9541"/>
                      <a:pt x="16249" y="9574"/>
                      <a:pt x="16187" y="9574"/>
                    </a:cubicBezTo>
                    <a:cubicBezTo>
                      <a:pt x="16111" y="9574"/>
                      <a:pt x="16038" y="9525"/>
                      <a:pt x="15936" y="9458"/>
                    </a:cubicBezTo>
                    <a:cubicBezTo>
                      <a:pt x="14678" y="8137"/>
                      <a:pt x="12958" y="7339"/>
                      <a:pt x="11116" y="7216"/>
                    </a:cubicBezTo>
                    <a:cubicBezTo>
                      <a:pt x="10870" y="7186"/>
                      <a:pt x="10747" y="7186"/>
                      <a:pt x="10809" y="6848"/>
                    </a:cubicBezTo>
                    <a:cubicBezTo>
                      <a:pt x="11423" y="4483"/>
                      <a:pt x="13818" y="2580"/>
                      <a:pt x="16213" y="2580"/>
                    </a:cubicBezTo>
                    <a:close/>
                    <a:moveTo>
                      <a:pt x="27236" y="2580"/>
                    </a:moveTo>
                    <a:cubicBezTo>
                      <a:pt x="29785" y="2672"/>
                      <a:pt x="31965" y="4391"/>
                      <a:pt x="32641" y="6848"/>
                    </a:cubicBezTo>
                    <a:cubicBezTo>
                      <a:pt x="32702" y="7093"/>
                      <a:pt x="32641" y="7186"/>
                      <a:pt x="32395" y="7186"/>
                    </a:cubicBezTo>
                    <a:cubicBezTo>
                      <a:pt x="30522" y="7278"/>
                      <a:pt x="28710" y="8107"/>
                      <a:pt x="27420" y="9489"/>
                    </a:cubicBezTo>
                    <a:cubicBezTo>
                      <a:pt x="27339" y="9570"/>
                      <a:pt x="27274" y="9601"/>
                      <a:pt x="27219" y="9601"/>
                    </a:cubicBezTo>
                    <a:cubicBezTo>
                      <a:pt x="27110" y="9601"/>
                      <a:pt x="27042" y="9478"/>
                      <a:pt x="26960" y="9396"/>
                    </a:cubicBezTo>
                    <a:cubicBezTo>
                      <a:pt x="25885" y="8322"/>
                      <a:pt x="24503" y="7585"/>
                      <a:pt x="23030" y="7339"/>
                    </a:cubicBezTo>
                    <a:cubicBezTo>
                      <a:pt x="22753" y="7278"/>
                      <a:pt x="22446" y="7247"/>
                      <a:pt x="22170" y="7216"/>
                    </a:cubicBezTo>
                    <a:cubicBezTo>
                      <a:pt x="21801" y="7216"/>
                      <a:pt x="21801" y="7032"/>
                      <a:pt x="21893" y="6786"/>
                    </a:cubicBezTo>
                    <a:cubicBezTo>
                      <a:pt x="22630" y="4576"/>
                      <a:pt x="24074" y="3132"/>
                      <a:pt x="26407" y="2672"/>
                    </a:cubicBezTo>
                    <a:cubicBezTo>
                      <a:pt x="26684" y="2610"/>
                      <a:pt x="26960" y="2580"/>
                      <a:pt x="27236" y="2580"/>
                    </a:cubicBezTo>
                    <a:close/>
                    <a:moveTo>
                      <a:pt x="16209" y="9887"/>
                    </a:moveTo>
                    <a:cubicBezTo>
                      <a:pt x="18047" y="9887"/>
                      <a:pt x="19729" y="10833"/>
                      <a:pt x="20727" y="12375"/>
                    </a:cubicBezTo>
                    <a:cubicBezTo>
                      <a:pt x="21156" y="12958"/>
                      <a:pt x="21433" y="13603"/>
                      <a:pt x="21648" y="14309"/>
                    </a:cubicBezTo>
                    <a:cubicBezTo>
                      <a:pt x="21648" y="14506"/>
                      <a:pt x="21530" y="14526"/>
                      <a:pt x="21404" y="14526"/>
                    </a:cubicBezTo>
                    <a:cubicBezTo>
                      <a:pt x="21373" y="14526"/>
                      <a:pt x="21341" y="14524"/>
                      <a:pt x="21310" y="14524"/>
                    </a:cubicBezTo>
                    <a:cubicBezTo>
                      <a:pt x="20696" y="14555"/>
                      <a:pt x="20051" y="14647"/>
                      <a:pt x="19468" y="14862"/>
                    </a:cubicBezTo>
                    <a:cubicBezTo>
                      <a:pt x="18332" y="15200"/>
                      <a:pt x="17288" y="15814"/>
                      <a:pt x="16458" y="16674"/>
                    </a:cubicBezTo>
                    <a:cubicBezTo>
                      <a:pt x="16355" y="16792"/>
                      <a:pt x="16272" y="16847"/>
                      <a:pt x="16191" y="16847"/>
                    </a:cubicBezTo>
                    <a:cubicBezTo>
                      <a:pt x="16103" y="16847"/>
                      <a:pt x="16017" y="16785"/>
                      <a:pt x="15906" y="16674"/>
                    </a:cubicBezTo>
                    <a:cubicBezTo>
                      <a:pt x="14647" y="15415"/>
                      <a:pt x="12958" y="14647"/>
                      <a:pt x="11177" y="14555"/>
                    </a:cubicBezTo>
                    <a:cubicBezTo>
                      <a:pt x="10809" y="14555"/>
                      <a:pt x="10747" y="14401"/>
                      <a:pt x="10839" y="14064"/>
                    </a:cubicBezTo>
                    <a:cubicBezTo>
                      <a:pt x="11545" y="11699"/>
                      <a:pt x="13726" y="9888"/>
                      <a:pt x="16121" y="9888"/>
                    </a:cubicBezTo>
                    <a:cubicBezTo>
                      <a:pt x="16150" y="9887"/>
                      <a:pt x="16179" y="9887"/>
                      <a:pt x="16209" y="9887"/>
                    </a:cubicBezTo>
                    <a:close/>
                    <a:moveTo>
                      <a:pt x="27206" y="9857"/>
                    </a:moveTo>
                    <a:cubicBezTo>
                      <a:pt x="29785" y="9949"/>
                      <a:pt x="31996" y="11730"/>
                      <a:pt x="32641" y="14217"/>
                    </a:cubicBezTo>
                    <a:cubicBezTo>
                      <a:pt x="32733" y="14432"/>
                      <a:pt x="32641" y="14524"/>
                      <a:pt x="32426" y="14524"/>
                    </a:cubicBezTo>
                    <a:cubicBezTo>
                      <a:pt x="30522" y="14586"/>
                      <a:pt x="28741" y="15415"/>
                      <a:pt x="27420" y="16797"/>
                    </a:cubicBezTo>
                    <a:cubicBezTo>
                      <a:pt x="27348" y="16869"/>
                      <a:pt x="27289" y="16900"/>
                      <a:pt x="27231" y="16900"/>
                    </a:cubicBezTo>
                    <a:cubicBezTo>
                      <a:pt x="27166" y="16900"/>
                      <a:pt x="27102" y="16861"/>
                      <a:pt x="27021" y="16797"/>
                    </a:cubicBezTo>
                    <a:cubicBezTo>
                      <a:pt x="25732" y="15445"/>
                      <a:pt x="23981" y="14647"/>
                      <a:pt x="22108" y="14555"/>
                    </a:cubicBezTo>
                    <a:cubicBezTo>
                      <a:pt x="21740" y="14524"/>
                      <a:pt x="21801" y="14309"/>
                      <a:pt x="21893" y="14094"/>
                    </a:cubicBezTo>
                    <a:cubicBezTo>
                      <a:pt x="22661" y="11791"/>
                      <a:pt x="24196" y="10348"/>
                      <a:pt x="26622" y="9949"/>
                    </a:cubicBezTo>
                    <a:cubicBezTo>
                      <a:pt x="26837" y="9888"/>
                      <a:pt x="27052" y="9888"/>
                      <a:pt x="27206" y="9857"/>
                    </a:cubicBezTo>
                    <a:close/>
                    <a:moveTo>
                      <a:pt x="27175" y="17196"/>
                    </a:moveTo>
                    <a:cubicBezTo>
                      <a:pt x="29754" y="17257"/>
                      <a:pt x="31996" y="19007"/>
                      <a:pt x="32641" y="21525"/>
                    </a:cubicBezTo>
                    <a:cubicBezTo>
                      <a:pt x="32733" y="21771"/>
                      <a:pt x="32641" y="21802"/>
                      <a:pt x="32426" y="21832"/>
                    </a:cubicBezTo>
                    <a:cubicBezTo>
                      <a:pt x="30522" y="21894"/>
                      <a:pt x="28741" y="22692"/>
                      <a:pt x="27420" y="24074"/>
                    </a:cubicBezTo>
                    <a:cubicBezTo>
                      <a:pt x="27344" y="24151"/>
                      <a:pt x="27282" y="24189"/>
                      <a:pt x="27221" y="24189"/>
                    </a:cubicBezTo>
                    <a:cubicBezTo>
                      <a:pt x="27159" y="24189"/>
                      <a:pt x="27098" y="24151"/>
                      <a:pt x="27021" y="24074"/>
                    </a:cubicBezTo>
                    <a:cubicBezTo>
                      <a:pt x="25732" y="22723"/>
                      <a:pt x="23951" y="21894"/>
                      <a:pt x="22078" y="21832"/>
                    </a:cubicBezTo>
                    <a:cubicBezTo>
                      <a:pt x="21709" y="21802"/>
                      <a:pt x="21801" y="21587"/>
                      <a:pt x="21863" y="21433"/>
                    </a:cubicBezTo>
                    <a:cubicBezTo>
                      <a:pt x="22600" y="19253"/>
                      <a:pt x="24012" y="17841"/>
                      <a:pt x="26254" y="17319"/>
                    </a:cubicBezTo>
                    <a:cubicBezTo>
                      <a:pt x="26561" y="17226"/>
                      <a:pt x="26868" y="17196"/>
                      <a:pt x="27175" y="17196"/>
                    </a:cubicBezTo>
                    <a:close/>
                    <a:moveTo>
                      <a:pt x="16186" y="17206"/>
                    </a:moveTo>
                    <a:cubicBezTo>
                      <a:pt x="18537" y="17206"/>
                      <a:pt x="20875" y="18870"/>
                      <a:pt x="21586" y="21495"/>
                    </a:cubicBezTo>
                    <a:lnTo>
                      <a:pt x="21648" y="21648"/>
                    </a:lnTo>
                    <a:cubicBezTo>
                      <a:pt x="21648" y="21832"/>
                      <a:pt x="21525" y="21802"/>
                      <a:pt x="21402" y="21832"/>
                    </a:cubicBezTo>
                    <a:cubicBezTo>
                      <a:pt x="19498" y="21894"/>
                      <a:pt x="17687" y="22723"/>
                      <a:pt x="16366" y="24105"/>
                    </a:cubicBezTo>
                    <a:cubicBezTo>
                      <a:pt x="16294" y="24177"/>
                      <a:pt x="16235" y="24208"/>
                      <a:pt x="16177" y="24208"/>
                    </a:cubicBezTo>
                    <a:cubicBezTo>
                      <a:pt x="16112" y="24208"/>
                      <a:pt x="16048" y="24169"/>
                      <a:pt x="15967" y="24105"/>
                    </a:cubicBezTo>
                    <a:cubicBezTo>
                      <a:pt x="14678" y="22723"/>
                      <a:pt x="12897" y="21924"/>
                      <a:pt x="10993" y="21832"/>
                    </a:cubicBezTo>
                    <a:cubicBezTo>
                      <a:pt x="10686" y="21802"/>
                      <a:pt x="10778" y="21617"/>
                      <a:pt x="10839" y="21433"/>
                    </a:cubicBezTo>
                    <a:cubicBezTo>
                      <a:pt x="11331" y="19652"/>
                      <a:pt x="12682" y="18178"/>
                      <a:pt x="14432" y="17533"/>
                    </a:cubicBezTo>
                    <a:cubicBezTo>
                      <a:pt x="15000" y="17311"/>
                      <a:pt x="15593" y="17206"/>
                      <a:pt x="16186" y="17206"/>
                    </a:cubicBezTo>
                    <a:close/>
                    <a:moveTo>
                      <a:pt x="16172" y="24471"/>
                    </a:moveTo>
                    <a:cubicBezTo>
                      <a:pt x="16216" y="24471"/>
                      <a:pt x="16261" y="24472"/>
                      <a:pt x="16305" y="24473"/>
                    </a:cubicBezTo>
                    <a:cubicBezTo>
                      <a:pt x="18854" y="24504"/>
                      <a:pt x="21034" y="26285"/>
                      <a:pt x="21586" y="28772"/>
                    </a:cubicBezTo>
                    <a:cubicBezTo>
                      <a:pt x="21678" y="29079"/>
                      <a:pt x="21556" y="29110"/>
                      <a:pt x="21341" y="29140"/>
                    </a:cubicBezTo>
                    <a:lnTo>
                      <a:pt x="21341" y="29110"/>
                    </a:lnTo>
                    <a:cubicBezTo>
                      <a:pt x="20911" y="29171"/>
                      <a:pt x="20450" y="29232"/>
                      <a:pt x="20020" y="29325"/>
                    </a:cubicBezTo>
                    <a:cubicBezTo>
                      <a:pt x="18669" y="29601"/>
                      <a:pt x="17410" y="30307"/>
                      <a:pt x="16458" y="31290"/>
                    </a:cubicBezTo>
                    <a:cubicBezTo>
                      <a:pt x="16347" y="31401"/>
                      <a:pt x="16269" y="31463"/>
                      <a:pt x="16186" y="31463"/>
                    </a:cubicBezTo>
                    <a:cubicBezTo>
                      <a:pt x="16107" y="31463"/>
                      <a:pt x="16024" y="31408"/>
                      <a:pt x="15906" y="31290"/>
                    </a:cubicBezTo>
                    <a:cubicBezTo>
                      <a:pt x="14678" y="30031"/>
                      <a:pt x="13019" y="29263"/>
                      <a:pt x="11269" y="29140"/>
                    </a:cubicBezTo>
                    <a:cubicBezTo>
                      <a:pt x="10716" y="29110"/>
                      <a:pt x="10716" y="29079"/>
                      <a:pt x="10870" y="28557"/>
                    </a:cubicBezTo>
                    <a:cubicBezTo>
                      <a:pt x="11534" y="26144"/>
                      <a:pt x="13708" y="24471"/>
                      <a:pt x="16172" y="24471"/>
                    </a:cubicBezTo>
                    <a:close/>
                    <a:moveTo>
                      <a:pt x="27267" y="24473"/>
                    </a:moveTo>
                    <a:cubicBezTo>
                      <a:pt x="29631" y="24473"/>
                      <a:pt x="32119" y="26469"/>
                      <a:pt x="32641" y="28772"/>
                    </a:cubicBezTo>
                    <a:cubicBezTo>
                      <a:pt x="32733" y="29171"/>
                      <a:pt x="32487" y="29110"/>
                      <a:pt x="32303" y="29140"/>
                    </a:cubicBezTo>
                    <a:cubicBezTo>
                      <a:pt x="31075" y="29202"/>
                      <a:pt x="29908" y="29570"/>
                      <a:pt x="28864" y="30215"/>
                    </a:cubicBezTo>
                    <a:cubicBezTo>
                      <a:pt x="28342" y="30522"/>
                      <a:pt x="27881" y="30891"/>
                      <a:pt x="27451" y="31320"/>
                    </a:cubicBezTo>
                    <a:cubicBezTo>
                      <a:pt x="27371" y="31416"/>
                      <a:pt x="27300" y="31470"/>
                      <a:pt x="27224" y="31470"/>
                    </a:cubicBezTo>
                    <a:cubicBezTo>
                      <a:pt x="27154" y="31470"/>
                      <a:pt x="27079" y="31424"/>
                      <a:pt x="26991" y="31320"/>
                    </a:cubicBezTo>
                    <a:cubicBezTo>
                      <a:pt x="25732" y="30031"/>
                      <a:pt x="24012" y="29232"/>
                      <a:pt x="22231" y="29110"/>
                    </a:cubicBezTo>
                    <a:cubicBezTo>
                      <a:pt x="22176" y="29116"/>
                      <a:pt x="22123" y="29122"/>
                      <a:pt x="22074" y="29122"/>
                    </a:cubicBezTo>
                    <a:cubicBezTo>
                      <a:pt x="21905" y="29122"/>
                      <a:pt x="21791" y="29058"/>
                      <a:pt x="21863" y="28772"/>
                    </a:cubicBezTo>
                    <a:lnTo>
                      <a:pt x="21863" y="28741"/>
                    </a:lnTo>
                    <a:cubicBezTo>
                      <a:pt x="22446" y="26407"/>
                      <a:pt x="24903" y="24473"/>
                      <a:pt x="27267" y="24473"/>
                    </a:cubicBezTo>
                    <a:close/>
                    <a:moveTo>
                      <a:pt x="16228" y="31812"/>
                    </a:moveTo>
                    <a:cubicBezTo>
                      <a:pt x="18200" y="31812"/>
                      <a:pt x="20141" y="33027"/>
                      <a:pt x="21126" y="34913"/>
                    </a:cubicBezTo>
                    <a:cubicBezTo>
                      <a:pt x="21341" y="35343"/>
                      <a:pt x="21525" y="35804"/>
                      <a:pt x="21648" y="36264"/>
                    </a:cubicBezTo>
                    <a:cubicBezTo>
                      <a:pt x="21648" y="36430"/>
                      <a:pt x="21559" y="36463"/>
                      <a:pt x="21462" y="36463"/>
                    </a:cubicBezTo>
                    <a:cubicBezTo>
                      <a:pt x="21397" y="36463"/>
                      <a:pt x="21328" y="36448"/>
                      <a:pt x="21279" y="36448"/>
                    </a:cubicBezTo>
                    <a:cubicBezTo>
                      <a:pt x="19867" y="36510"/>
                      <a:pt x="18546" y="36970"/>
                      <a:pt x="17441" y="37799"/>
                    </a:cubicBezTo>
                    <a:cubicBezTo>
                      <a:pt x="17073" y="38045"/>
                      <a:pt x="16735" y="38352"/>
                      <a:pt x="16428" y="38659"/>
                    </a:cubicBezTo>
                    <a:cubicBezTo>
                      <a:pt x="16336" y="38736"/>
                      <a:pt x="16259" y="38774"/>
                      <a:pt x="16186" y="38774"/>
                    </a:cubicBezTo>
                    <a:cubicBezTo>
                      <a:pt x="16113" y="38774"/>
                      <a:pt x="16044" y="38736"/>
                      <a:pt x="15967" y="38659"/>
                    </a:cubicBezTo>
                    <a:cubicBezTo>
                      <a:pt x="14678" y="37308"/>
                      <a:pt x="12927" y="36540"/>
                      <a:pt x="11054" y="36448"/>
                    </a:cubicBezTo>
                    <a:cubicBezTo>
                      <a:pt x="10716" y="36448"/>
                      <a:pt x="10778" y="36264"/>
                      <a:pt x="10839" y="36080"/>
                    </a:cubicBezTo>
                    <a:cubicBezTo>
                      <a:pt x="11453" y="33808"/>
                      <a:pt x="13388" y="32150"/>
                      <a:pt x="15691" y="31842"/>
                    </a:cubicBezTo>
                    <a:cubicBezTo>
                      <a:pt x="15870" y="31822"/>
                      <a:pt x="16049" y="31812"/>
                      <a:pt x="16228" y="31812"/>
                    </a:cubicBezTo>
                    <a:close/>
                    <a:moveTo>
                      <a:pt x="27367" y="31810"/>
                    </a:moveTo>
                    <a:cubicBezTo>
                      <a:pt x="29441" y="31810"/>
                      <a:pt x="31493" y="33238"/>
                      <a:pt x="32395" y="35343"/>
                    </a:cubicBezTo>
                    <a:cubicBezTo>
                      <a:pt x="32518" y="35681"/>
                      <a:pt x="32763" y="36049"/>
                      <a:pt x="32641" y="36326"/>
                    </a:cubicBezTo>
                    <a:lnTo>
                      <a:pt x="32641" y="36295"/>
                    </a:lnTo>
                    <a:cubicBezTo>
                      <a:pt x="32575" y="36458"/>
                      <a:pt x="32424" y="36491"/>
                      <a:pt x="32251" y="36491"/>
                    </a:cubicBezTo>
                    <a:cubicBezTo>
                      <a:pt x="32130" y="36491"/>
                      <a:pt x="31998" y="36475"/>
                      <a:pt x="31877" y="36475"/>
                    </a:cubicBezTo>
                    <a:cubicBezTo>
                      <a:pt x="31844" y="36475"/>
                      <a:pt x="31812" y="36476"/>
                      <a:pt x="31781" y="36479"/>
                    </a:cubicBezTo>
                    <a:cubicBezTo>
                      <a:pt x="30153" y="36694"/>
                      <a:pt x="28649" y="37462"/>
                      <a:pt x="27482" y="38628"/>
                    </a:cubicBezTo>
                    <a:cubicBezTo>
                      <a:pt x="27386" y="38724"/>
                      <a:pt x="27307" y="38778"/>
                      <a:pt x="27227" y="38778"/>
                    </a:cubicBezTo>
                    <a:cubicBezTo>
                      <a:pt x="27154" y="38778"/>
                      <a:pt x="27079" y="38732"/>
                      <a:pt x="26991" y="38628"/>
                    </a:cubicBezTo>
                    <a:cubicBezTo>
                      <a:pt x="25701" y="37308"/>
                      <a:pt x="23951" y="36510"/>
                      <a:pt x="22108" y="36448"/>
                    </a:cubicBezTo>
                    <a:cubicBezTo>
                      <a:pt x="21771" y="36448"/>
                      <a:pt x="21801" y="36264"/>
                      <a:pt x="21863" y="36049"/>
                    </a:cubicBezTo>
                    <a:cubicBezTo>
                      <a:pt x="22538" y="33623"/>
                      <a:pt x="24718" y="31904"/>
                      <a:pt x="27236" y="31812"/>
                    </a:cubicBezTo>
                    <a:cubicBezTo>
                      <a:pt x="27280" y="31810"/>
                      <a:pt x="27323" y="31810"/>
                      <a:pt x="27367" y="31810"/>
                    </a:cubicBezTo>
                    <a:close/>
                    <a:moveTo>
                      <a:pt x="21832" y="0"/>
                    </a:moveTo>
                    <a:cubicBezTo>
                      <a:pt x="21156" y="0"/>
                      <a:pt x="20512" y="62"/>
                      <a:pt x="19867" y="123"/>
                    </a:cubicBezTo>
                    <a:cubicBezTo>
                      <a:pt x="18577" y="430"/>
                      <a:pt x="17380" y="1106"/>
                      <a:pt x="16458" y="2058"/>
                    </a:cubicBezTo>
                    <a:cubicBezTo>
                      <a:pt x="16347" y="2153"/>
                      <a:pt x="16260" y="2208"/>
                      <a:pt x="16172" y="2208"/>
                    </a:cubicBezTo>
                    <a:cubicBezTo>
                      <a:pt x="16091" y="2208"/>
                      <a:pt x="16009" y="2161"/>
                      <a:pt x="15906" y="2058"/>
                    </a:cubicBezTo>
                    <a:cubicBezTo>
                      <a:pt x="15568" y="1720"/>
                      <a:pt x="15200" y="1444"/>
                      <a:pt x="14831" y="1136"/>
                    </a:cubicBezTo>
                    <a:cubicBezTo>
                      <a:pt x="12743" y="1873"/>
                      <a:pt x="10747" y="2887"/>
                      <a:pt x="8966" y="4207"/>
                    </a:cubicBezTo>
                    <a:cubicBezTo>
                      <a:pt x="9703" y="4913"/>
                      <a:pt x="10256" y="5804"/>
                      <a:pt x="10532" y="6817"/>
                    </a:cubicBezTo>
                    <a:cubicBezTo>
                      <a:pt x="10655" y="7093"/>
                      <a:pt x="10563" y="7186"/>
                      <a:pt x="10256" y="7216"/>
                    </a:cubicBezTo>
                    <a:cubicBezTo>
                      <a:pt x="8690" y="7308"/>
                      <a:pt x="7216" y="7892"/>
                      <a:pt x="5988" y="8874"/>
                    </a:cubicBezTo>
                    <a:cubicBezTo>
                      <a:pt x="5896" y="8967"/>
                      <a:pt x="5773" y="9059"/>
                      <a:pt x="5681" y="9151"/>
                    </a:cubicBezTo>
                    <a:cubicBezTo>
                      <a:pt x="5424" y="9393"/>
                      <a:pt x="5293" y="9515"/>
                      <a:pt x="5157" y="9515"/>
                    </a:cubicBezTo>
                    <a:cubicBezTo>
                      <a:pt x="5017" y="9515"/>
                      <a:pt x="4871" y="9385"/>
                      <a:pt x="4575" y="9120"/>
                    </a:cubicBezTo>
                    <a:lnTo>
                      <a:pt x="4299" y="8874"/>
                    </a:lnTo>
                    <a:cubicBezTo>
                      <a:pt x="3961" y="9335"/>
                      <a:pt x="3654" y="9796"/>
                      <a:pt x="3347" y="10256"/>
                    </a:cubicBezTo>
                    <a:cubicBezTo>
                      <a:pt x="3946" y="10018"/>
                      <a:pt x="4556" y="9907"/>
                      <a:pt x="5158" y="9907"/>
                    </a:cubicBezTo>
                    <a:cubicBezTo>
                      <a:pt x="7579" y="9907"/>
                      <a:pt x="9850" y="11702"/>
                      <a:pt x="10563" y="14187"/>
                    </a:cubicBezTo>
                    <a:cubicBezTo>
                      <a:pt x="10655" y="14463"/>
                      <a:pt x="10532" y="14524"/>
                      <a:pt x="10287" y="14555"/>
                    </a:cubicBezTo>
                    <a:cubicBezTo>
                      <a:pt x="8413" y="14616"/>
                      <a:pt x="6663" y="15415"/>
                      <a:pt x="5374" y="16735"/>
                    </a:cubicBezTo>
                    <a:cubicBezTo>
                      <a:pt x="5273" y="16836"/>
                      <a:pt x="5198" y="16875"/>
                      <a:pt x="5134" y="16875"/>
                    </a:cubicBezTo>
                    <a:cubicBezTo>
                      <a:pt x="5042" y="16875"/>
                      <a:pt x="4973" y="16795"/>
                      <a:pt x="4882" y="16704"/>
                    </a:cubicBezTo>
                    <a:cubicBezTo>
                      <a:pt x="3869" y="15691"/>
                      <a:pt x="2610" y="15016"/>
                      <a:pt x="1228" y="14709"/>
                    </a:cubicBezTo>
                    <a:cubicBezTo>
                      <a:pt x="553" y="16674"/>
                      <a:pt x="154" y="18700"/>
                      <a:pt x="61" y="20758"/>
                    </a:cubicBezTo>
                    <a:cubicBezTo>
                      <a:pt x="921" y="18670"/>
                      <a:pt x="2917" y="17288"/>
                      <a:pt x="5159" y="17196"/>
                    </a:cubicBezTo>
                    <a:cubicBezTo>
                      <a:pt x="7584" y="17196"/>
                      <a:pt x="10010" y="19130"/>
                      <a:pt x="10563" y="21495"/>
                    </a:cubicBezTo>
                    <a:cubicBezTo>
                      <a:pt x="10624" y="21740"/>
                      <a:pt x="10563" y="21802"/>
                      <a:pt x="10317" y="21832"/>
                    </a:cubicBezTo>
                    <a:cubicBezTo>
                      <a:pt x="8444" y="21894"/>
                      <a:pt x="6663" y="22723"/>
                      <a:pt x="5374" y="24074"/>
                    </a:cubicBezTo>
                    <a:cubicBezTo>
                      <a:pt x="5281" y="24166"/>
                      <a:pt x="5212" y="24212"/>
                      <a:pt x="5143" y="24212"/>
                    </a:cubicBezTo>
                    <a:cubicBezTo>
                      <a:pt x="5074" y="24212"/>
                      <a:pt x="5005" y="24166"/>
                      <a:pt x="4913" y="24074"/>
                    </a:cubicBezTo>
                    <a:cubicBezTo>
                      <a:pt x="3623" y="22723"/>
                      <a:pt x="1873" y="21924"/>
                      <a:pt x="0" y="21832"/>
                    </a:cubicBezTo>
                    <a:lnTo>
                      <a:pt x="0" y="21863"/>
                    </a:lnTo>
                    <a:cubicBezTo>
                      <a:pt x="0" y="23583"/>
                      <a:pt x="215" y="25333"/>
                      <a:pt x="614" y="26991"/>
                    </a:cubicBezTo>
                    <a:cubicBezTo>
                      <a:pt x="706" y="26899"/>
                      <a:pt x="768" y="26776"/>
                      <a:pt x="860" y="26684"/>
                    </a:cubicBezTo>
                    <a:cubicBezTo>
                      <a:pt x="1940" y="25260"/>
                      <a:pt x="3554" y="24537"/>
                      <a:pt x="5170" y="24537"/>
                    </a:cubicBezTo>
                    <a:cubicBezTo>
                      <a:pt x="6725" y="24537"/>
                      <a:pt x="8281" y="25206"/>
                      <a:pt x="9365" y="26561"/>
                    </a:cubicBezTo>
                    <a:cubicBezTo>
                      <a:pt x="9857" y="27175"/>
                      <a:pt x="10256" y="27851"/>
                      <a:pt x="10501" y="28588"/>
                    </a:cubicBezTo>
                    <a:cubicBezTo>
                      <a:pt x="10655" y="29110"/>
                      <a:pt x="10655" y="29140"/>
                      <a:pt x="10102" y="29171"/>
                    </a:cubicBezTo>
                    <a:cubicBezTo>
                      <a:pt x="8567" y="29294"/>
                      <a:pt x="7093" y="29877"/>
                      <a:pt x="5896" y="30860"/>
                    </a:cubicBezTo>
                    <a:cubicBezTo>
                      <a:pt x="5665" y="31062"/>
                      <a:pt x="5462" y="31480"/>
                      <a:pt x="5184" y="31480"/>
                    </a:cubicBezTo>
                    <a:cubicBezTo>
                      <a:pt x="5165" y="31480"/>
                      <a:pt x="5147" y="31478"/>
                      <a:pt x="5128" y="31474"/>
                    </a:cubicBezTo>
                    <a:cubicBezTo>
                      <a:pt x="4790" y="31443"/>
                      <a:pt x="4637" y="31075"/>
                      <a:pt x="4360" y="30860"/>
                    </a:cubicBezTo>
                    <a:cubicBezTo>
                      <a:pt x="3501" y="30123"/>
                      <a:pt x="2457" y="29632"/>
                      <a:pt x="1382" y="29355"/>
                    </a:cubicBezTo>
                    <a:lnTo>
                      <a:pt x="1320" y="29325"/>
                    </a:lnTo>
                    <a:lnTo>
                      <a:pt x="1320" y="29325"/>
                    </a:lnTo>
                    <a:cubicBezTo>
                      <a:pt x="1720" y="30399"/>
                      <a:pt x="2180" y="31443"/>
                      <a:pt x="2733" y="32426"/>
                    </a:cubicBezTo>
                    <a:cubicBezTo>
                      <a:pt x="3485" y="32042"/>
                      <a:pt x="4314" y="31850"/>
                      <a:pt x="5143" y="31850"/>
                    </a:cubicBezTo>
                    <a:cubicBezTo>
                      <a:pt x="5972" y="31850"/>
                      <a:pt x="6801" y="32042"/>
                      <a:pt x="7554" y="32426"/>
                    </a:cubicBezTo>
                    <a:cubicBezTo>
                      <a:pt x="8997" y="33194"/>
                      <a:pt x="10072" y="34483"/>
                      <a:pt x="10501" y="36018"/>
                    </a:cubicBezTo>
                    <a:cubicBezTo>
                      <a:pt x="10624" y="36356"/>
                      <a:pt x="10563" y="36448"/>
                      <a:pt x="10194" y="36479"/>
                    </a:cubicBezTo>
                    <a:cubicBezTo>
                      <a:pt x="9028" y="36510"/>
                      <a:pt x="7861" y="36878"/>
                      <a:pt x="6847" y="37492"/>
                    </a:cubicBezTo>
                    <a:lnTo>
                      <a:pt x="6694" y="37584"/>
                    </a:lnTo>
                    <a:cubicBezTo>
                      <a:pt x="8260" y="39058"/>
                      <a:pt x="10010" y="40317"/>
                      <a:pt x="11914" y="41300"/>
                    </a:cubicBezTo>
                    <a:cubicBezTo>
                      <a:pt x="12854" y="39940"/>
                      <a:pt x="14498" y="39179"/>
                      <a:pt x="16175" y="39179"/>
                    </a:cubicBezTo>
                    <a:cubicBezTo>
                      <a:pt x="17072" y="39179"/>
                      <a:pt x="17979" y="39397"/>
                      <a:pt x="18792" y="39857"/>
                    </a:cubicBezTo>
                    <a:cubicBezTo>
                      <a:pt x="20112" y="40624"/>
                      <a:pt x="21095" y="41853"/>
                      <a:pt x="21556" y="43296"/>
                    </a:cubicBezTo>
                    <a:cubicBezTo>
                      <a:pt x="21586" y="43419"/>
                      <a:pt x="21617" y="43541"/>
                      <a:pt x="21648" y="43695"/>
                    </a:cubicBezTo>
                    <a:lnTo>
                      <a:pt x="21771" y="43695"/>
                    </a:lnTo>
                    <a:cubicBezTo>
                      <a:pt x="22569" y="41054"/>
                      <a:pt x="24227" y="39396"/>
                      <a:pt x="26960" y="39181"/>
                    </a:cubicBezTo>
                    <a:cubicBezTo>
                      <a:pt x="27106" y="39169"/>
                      <a:pt x="27250" y="39164"/>
                      <a:pt x="27393" y="39164"/>
                    </a:cubicBezTo>
                    <a:cubicBezTo>
                      <a:pt x="29102" y="39164"/>
                      <a:pt x="30517" y="40003"/>
                      <a:pt x="31566" y="41392"/>
                    </a:cubicBezTo>
                    <a:cubicBezTo>
                      <a:pt x="33500" y="40440"/>
                      <a:pt x="35251" y="39181"/>
                      <a:pt x="36817" y="37707"/>
                    </a:cubicBezTo>
                    <a:cubicBezTo>
                      <a:pt x="36479" y="37462"/>
                      <a:pt x="36110" y="37247"/>
                      <a:pt x="35711" y="37093"/>
                    </a:cubicBezTo>
                    <a:cubicBezTo>
                      <a:pt x="34913" y="36725"/>
                      <a:pt x="34053" y="36510"/>
                      <a:pt x="33193" y="36479"/>
                    </a:cubicBezTo>
                    <a:cubicBezTo>
                      <a:pt x="32948" y="36479"/>
                      <a:pt x="32794" y="36479"/>
                      <a:pt x="32886" y="36141"/>
                    </a:cubicBezTo>
                    <a:cubicBezTo>
                      <a:pt x="33374" y="33818"/>
                      <a:pt x="35898" y="31843"/>
                      <a:pt x="38280" y="31843"/>
                    </a:cubicBezTo>
                    <a:cubicBezTo>
                      <a:pt x="38448" y="31843"/>
                      <a:pt x="38616" y="31853"/>
                      <a:pt x="38782" y="31873"/>
                    </a:cubicBezTo>
                    <a:cubicBezTo>
                      <a:pt x="39488" y="31965"/>
                      <a:pt x="40194" y="32180"/>
                      <a:pt x="40870" y="32518"/>
                    </a:cubicBezTo>
                    <a:cubicBezTo>
                      <a:pt x="41453" y="31474"/>
                      <a:pt x="41944" y="30399"/>
                      <a:pt x="42344" y="29294"/>
                    </a:cubicBezTo>
                    <a:cubicBezTo>
                      <a:pt x="42221" y="29294"/>
                      <a:pt x="42129" y="29294"/>
                      <a:pt x="42006" y="29355"/>
                    </a:cubicBezTo>
                    <a:cubicBezTo>
                      <a:pt x="40685" y="29662"/>
                      <a:pt x="39488" y="30338"/>
                      <a:pt x="38536" y="31320"/>
                    </a:cubicBezTo>
                    <a:cubicBezTo>
                      <a:pt x="38429" y="31428"/>
                      <a:pt x="38344" y="31482"/>
                      <a:pt x="38260" y="31482"/>
                    </a:cubicBezTo>
                    <a:cubicBezTo>
                      <a:pt x="38175" y="31482"/>
                      <a:pt x="38091" y="31428"/>
                      <a:pt x="37983" y="31320"/>
                    </a:cubicBezTo>
                    <a:cubicBezTo>
                      <a:pt x="36755" y="30062"/>
                      <a:pt x="35097" y="29294"/>
                      <a:pt x="33347" y="29140"/>
                    </a:cubicBezTo>
                    <a:cubicBezTo>
                      <a:pt x="32794" y="29110"/>
                      <a:pt x="32794" y="29079"/>
                      <a:pt x="32948" y="28588"/>
                    </a:cubicBezTo>
                    <a:cubicBezTo>
                      <a:pt x="33777" y="26193"/>
                      <a:pt x="35465" y="24749"/>
                      <a:pt x="37983" y="24534"/>
                    </a:cubicBezTo>
                    <a:cubicBezTo>
                      <a:pt x="38126" y="24523"/>
                      <a:pt x="38266" y="24518"/>
                      <a:pt x="38405" y="24518"/>
                    </a:cubicBezTo>
                    <a:cubicBezTo>
                      <a:pt x="40182" y="24518"/>
                      <a:pt x="41660" y="25418"/>
                      <a:pt x="42743" y="26899"/>
                    </a:cubicBezTo>
                    <a:cubicBezTo>
                      <a:pt x="42835" y="27022"/>
                      <a:pt x="42896" y="27144"/>
                      <a:pt x="42958" y="27237"/>
                    </a:cubicBezTo>
                    <a:cubicBezTo>
                      <a:pt x="43418" y="25456"/>
                      <a:pt x="43633" y="23644"/>
                      <a:pt x="43633" y="21832"/>
                    </a:cubicBezTo>
                    <a:lnTo>
                      <a:pt x="43633" y="21802"/>
                    </a:lnTo>
                    <a:cubicBezTo>
                      <a:pt x="41729" y="21832"/>
                      <a:pt x="39918" y="22600"/>
                      <a:pt x="38567" y="23951"/>
                    </a:cubicBezTo>
                    <a:cubicBezTo>
                      <a:pt x="38440" y="24077"/>
                      <a:pt x="38338" y="24147"/>
                      <a:pt x="38236" y="24147"/>
                    </a:cubicBezTo>
                    <a:cubicBezTo>
                      <a:pt x="38139" y="24147"/>
                      <a:pt x="38041" y="24085"/>
                      <a:pt x="37922" y="23951"/>
                    </a:cubicBezTo>
                    <a:cubicBezTo>
                      <a:pt x="36663" y="22661"/>
                      <a:pt x="34974" y="21924"/>
                      <a:pt x="33163" y="21802"/>
                    </a:cubicBezTo>
                    <a:cubicBezTo>
                      <a:pt x="32917" y="21802"/>
                      <a:pt x="32794" y="21740"/>
                      <a:pt x="32886" y="21433"/>
                    </a:cubicBezTo>
                    <a:cubicBezTo>
                      <a:pt x="33562" y="18946"/>
                      <a:pt x="35803" y="17226"/>
                      <a:pt x="38383" y="17165"/>
                    </a:cubicBezTo>
                    <a:cubicBezTo>
                      <a:pt x="40716" y="17196"/>
                      <a:pt x="42988" y="19007"/>
                      <a:pt x="43633" y="21402"/>
                    </a:cubicBezTo>
                    <a:cubicBezTo>
                      <a:pt x="43572" y="19099"/>
                      <a:pt x="43173" y="16797"/>
                      <a:pt x="42405" y="14616"/>
                    </a:cubicBezTo>
                    <a:cubicBezTo>
                      <a:pt x="40962" y="14862"/>
                      <a:pt x="39611" y="15568"/>
                      <a:pt x="38567" y="16612"/>
                    </a:cubicBezTo>
                    <a:cubicBezTo>
                      <a:pt x="38450" y="16763"/>
                      <a:pt x="38360" y="16840"/>
                      <a:pt x="38263" y="16840"/>
                    </a:cubicBezTo>
                    <a:cubicBezTo>
                      <a:pt x="38182" y="16840"/>
                      <a:pt x="38095" y="16786"/>
                      <a:pt x="37983" y="16674"/>
                    </a:cubicBezTo>
                    <a:cubicBezTo>
                      <a:pt x="36724" y="15384"/>
                      <a:pt x="35005" y="14616"/>
                      <a:pt x="33224" y="14524"/>
                    </a:cubicBezTo>
                    <a:cubicBezTo>
                      <a:pt x="32825" y="14524"/>
                      <a:pt x="32825" y="14371"/>
                      <a:pt x="32917" y="14094"/>
                    </a:cubicBezTo>
                    <a:cubicBezTo>
                      <a:pt x="33623" y="11730"/>
                      <a:pt x="35711" y="10041"/>
                      <a:pt x="38168" y="9888"/>
                    </a:cubicBezTo>
                    <a:cubicBezTo>
                      <a:pt x="38935" y="9888"/>
                      <a:pt x="39672" y="10041"/>
                      <a:pt x="40378" y="10348"/>
                    </a:cubicBezTo>
                    <a:cubicBezTo>
                      <a:pt x="40041" y="9796"/>
                      <a:pt x="39672" y="9243"/>
                      <a:pt x="39273" y="8721"/>
                    </a:cubicBezTo>
                    <a:cubicBezTo>
                      <a:pt x="38966" y="9028"/>
                      <a:pt x="38659" y="9458"/>
                      <a:pt x="38321" y="9519"/>
                    </a:cubicBezTo>
                    <a:cubicBezTo>
                      <a:pt x="38303" y="9522"/>
                      <a:pt x="38285" y="9524"/>
                      <a:pt x="38267" y="9524"/>
                    </a:cubicBezTo>
                    <a:cubicBezTo>
                      <a:pt x="37922" y="9524"/>
                      <a:pt x="37627" y="8984"/>
                      <a:pt x="37277" y="8721"/>
                    </a:cubicBezTo>
                    <a:cubicBezTo>
                      <a:pt x="36110" y="7830"/>
                      <a:pt x="34698" y="7308"/>
                      <a:pt x="33224" y="7186"/>
                    </a:cubicBezTo>
                    <a:cubicBezTo>
                      <a:pt x="32825" y="7186"/>
                      <a:pt x="32825" y="7032"/>
                      <a:pt x="32917" y="6756"/>
                    </a:cubicBezTo>
                    <a:cubicBezTo>
                      <a:pt x="33224" y="5834"/>
                      <a:pt x="33685" y="5005"/>
                      <a:pt x="34360" y="4299"/>
                    </a:cubicBezTo>
                    <a:cubicBezTo>
                      <a:pt x="34421" y="4238"/>
                      <a:pt x="34452" y="4146"/>
                      <a:pt x="34514" y="4084"/>
                    </a:cubicBezTo>
                    <a:cubicBezTo>
                      <a:pt x="32733" y="2795"/>
                      <a:pt x="30737" y="1781"/>
                      <a:pt x="28618" y="1106"/>
                    </a:cubicBezTo>
                    <a:cubicBezTo>
                      <a:pt x="28188" y="1413"/>
                      <a:pt x="27789" y="1751"/>
                      <a:pt x="27420" y="2119"/>
                    </a:cubicBezTo>
                    <a:cubicBezTo>
                      <a:pt x="27343" y="2207"/>
                      <a:pt x="27278" y="2240"/>
                      <a:pt x="27220" y="2240"/>
                    </a:cubicBezTo>
                    <a:cubicBezTo>
                      <a:pt x="27117" y="2240"/>
                      <a:pt x="27039" y="2136"/>
                      <a:pt x="26960" y="2058"/>
                    </a:cubicBezTo>
                    <a:cubicBezTo>
                      <a:pt x="26008" y="1136"/>
                      <a:pt x="24872" y="461"/>
                      <a:pt x="23613" y="123"/>
                    </a:cubicBezTo>
                    <a:cubicBezTo>
                      <a:pt x="23521" y="92"/>
                      <a:pt x="23429" y="92"/>
                      <a:pt x="23367" y="62"/>
                    </a:cubicBezTo>
                    <a:cubicBezTo>
                      <a:pt x="22845" y="31"/>
                      <a:pt x="22354" y="0"/>
                      <a:pt x="218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56;p2"/>
            <p:cNvGrpSpPr/>
            <p:nvPr/>
          </p:nvGrpSpPr>
          <p:grpSpPr>
            <a:xfrm flipH="1">
              <a:off x="8476291" y="3192465"/>
              <a:ext cx="667708" cy="469783"/>
              <a:chOff x="-12" y="3187850"/>
              <a:chExt cx="893614" cy="628725"/>
            </a:xfrm>
          </p:grpSpPr>
          <p:sp>
            <p:nvSpPr>
              <p:cNvPr id="57" name="Google Shape;57;p2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" name="Google Shape;70;p2"/>
          <p:cNvGrpSpPr/>
          <p:nvPr/>
        </p:nvGrpSpPr>
        <p:grpSpPr>
          <a:xfrm>
            <a:off x="1047575" y="0"/>
            <a:ext cx="2658575" cy="5092950"/>
            <a:chOff x="1047575" y="0"/>
            <a:chExt cx="2658575" cy="5092950"/>
          </a:xfrm>
        </p:grpSpPr>
        <p:grpSp>
          <p:nvGrpSpPr>
            <p:cNvPr id="71" name="Google Shape;71;p2"/>
            <p:cNvGrpSpPr/>
            <p:nvPr/>
          </p:nvGrpSpPr>
          <p:grpSpPr>
            <a:xfrm>
              <a:off x="1047575" y="0"/>
              <a:ext cx="962650" cy="452950"/>
              <a:chOff x="1060275" y="1053875"/>
              <a:chExt cx="962650" cy="452950"/>
            </a:xfrm>
          </p:grpSpPr>
          <p:sp>
            <p:nvSpPr>
              <p:cNvPr id="72" name="Google Shape;72;p2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2966125" y="4831150"/>
              <a:ext cx="740025" cy="261800"/>
              <a:chOff x="2966125" y="4831150"/>
              <a:chExt cx="740025" cy="261800"/>
            </a:xfrm>
          </p:grpSpPr>
          <p:sp>
            <p:nvSpPr>
              <p:cNvPr id="88" name="Google Shape;88;p2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"/>
          <p:cNvSpPr txBox="1">
            <a:spLocks noGrp="1"/>
          </p:cNvSpPr>
          <p:nvPr>
            <p:ph type="title"/>
          </p:nvPr>
        </p:nvSpPr>
        <p:spPr>
          <a:xfrm>
            <a:off x="2425800" y="1745138"/>
            <a:ext cx="4292400" cy="15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600">
                <a:latin typeface="Fira Sans" panose="020B05030500000200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99" name="Google Shape;99;p3"/>
          <p:cNvSpPr txBox="1">
            <a:spLocks noGrp="1"/>
          </p:cNvSpPr>
          <p:nvPr>
            <p:ph type="title" idx="2" hasCustomPrompt="1"/>
          </p:nvPr>
        </p:nvSpPr>
        <p:spPr>
          <a:xfrm>
            <a:off x="3787200" y="768100"/>
            <a:ext cx="1569600" cy="12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subTitle" idx="1"/>
          </p:nvPr>
        </p:nvSpPr>
        <p:spPr>
          <a:xfrm>
            <a:off x="2425800" y="3436200"/>
            <a:ext cx="4292400" cy="436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grpSp>
        <p:nvGrpSpPr>
          <p:cNvPr id="101" name="Google Shape;101;p3"/>
          <p:cNvGrpSpPr/>
          <p:nvPr/>
        </p:nvGrpSpPr>
        <p:grpSpPr>
          <a:xfrm>
            <a:off x="0" y="-498050"/>
            <a:ext cx="9653837" cy="6710875"/>
            <a:chOff x="0" y="-498050"/>
            <a:chExt cx="9653837" cy="6710875"/>
          </a:xfrm>
        </p:grpSpPr>
        <p:grpSp>
          <p:nvGrpSpPr>
            <p:cNvPr id="102" name="Google Shape;102;p3"/>
            <p:cNvGrpSpPr/>
            <p:nvPr/>
          </p:nvGrpSpPr>
          <p:grpSpPr>
            <a:xfrm flipH="1">
              <a:off x="310079" y="4837175"/>
              <a:ext cx="2245400" cy="1375650"/>
              <a:chOff x="6101750" y="3106425"/>
              <a:chExt cx="2245400" cy="1375650"/>
            </a:xfrm>
          </p:grpSpPr>
          <p:sp>
            <p:nvSpPr>
              <p:cNvPr id="103" name="Google Shape;103;p3"/>
              <p:cNvSpPr/>
              <p:nvPr/>
            </p:nvSpPr>
            <p:spPr>
              <a:xfrm>
                <a:off x="7074375" y="31064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6101750" y="31064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6408825" y="31831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106;p3"/>
            <p:cNvGrpSpPr/>
            <p:nvPr/>
          </p:nvGrpSpPr>
          <p:grpSpPr>
            <a:xfrm flipH="1">
              <a:off x="2195291" y="-498050"/>
              <a:ext cx="893575" cy="845450"/>
              <a:chOff x="1301425" y="2127700"/>
              <a:chExt cx="893575" cy="845450"/>
            </a:xfrm>
          </p:grpSpPr>
          <p:sp>
            <p:nvSpPr>
              <p:cNvPr id="107" name="Google Shape;107;p3"/>
              <p:cNvSpPr/>
              <p:nvPr/>
            </p:nvSpPr>
            <p:spPr>
              <a:xfrm>
                <a:off x="1301425" y="223337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1490275" y="212770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" name="Google Shape;109;p3"/>
            <p:cNvSpPr/>
            <p:nvPr/>
          </p:nvSpPr>
          <p:spPr>
            <a:xfrm rot="-7969938" flipH="1">
              <a:off x="171485" y="2008491"/>
              <a:ext cx="830030" cy="830030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10" name="Google Shape;110;p3"/>
            <p:cNvGrpSpPr/>
            <p:nvPr/>
          </p:nvGrpSpPr>
          <p:grpSpPr>
            <a:xfrm flipH="1">
              <a:off x="6718192" y="-177574"/>
              <a:ext cx="704681" cy="630529"/>
              <a:chOff x="-3286650" y="4000616"/>
              <a:chExt cx="773355" cy="691977"/>
            </a:xfrm>
          </p:grpSpPr>
          <p:sp>
            <p:nvSpPr>
              <p:cNvPr id="111" name="Google Shape;111;p3"/>
              <p:cNvSpPr/>
              <p:nvPr/>
            </p:nvSpPr>
            <p:spPr>
              <a:xfrm flipH="1">
                <a:off x="-3286650" y="4039131"/>
                <a:ext cx="679172" cy="653462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 flipH="1">
                <a:off x="-3192466" y="4000616"/>
                <a:ext cx="679172" cy="653462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" name="Google Shape;113;p3"/>
            <p:cNvGrpSpPr/>
            <p:nvPr/>
          </p:nvGrpSpPr>
          <p:grpSpPr>
            <a:xfrm>
              <a:off x="8562237" y="1264263"/>
              <a:ext cx="1091600" cy="1092375"/>
              <a:chOff x="8430775" y="2466700"/>
              <a:chExt cx="1091600" cy="1092375"/>
            </a:xfrm>
          </p:grpSpPr>
          <p:grpSp>
            <p:nvGrpSpPr>
              <p:cNvPr id="114" name="Google Shape;114;p3"/>
              <p:cNvGrpSpPr/>
              <p:nvPr/>
            </p:nvGrpSpPr>
            <p:grpSpPr>
              <a:xfrm>
                <a:off x="8431525" y="2469000"/>
                <a:ext cx="1090850" cy="1090075"/>
                <a:chOff x="8431525" y="2469000"/>
                <a:chExt cx="1090850" cy="1090075"/>
              </a:xfrm>
            </p:grpSpPr>
            <p:sp>
              <p:nvSpPr>
                <p:cNvPr id="115" name="Google Shape;115;p3"/>
                <p:cNvSpPr/>
                <p:nvPr/>
              </p:nvSpPr>
              <p:spPr>
                <a:xfrm>
                  <a:off x="8802300" y="2469775"/>
                  <a:ext cx="125925" cy="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7" h="2108" extrusionOk="0">
                      <a:moveTo>
                        <a:pt x="5037" y="0"/>
                      </a:moveTo>
                      <a:lnTo>
                        <a:pt x="5037" y="0"/>
                      </a:lnTo>
                      <a:cubicBezTo>
                        <a:pt x="4668" y="31"/>
                        <a:pt x="4330" y="62"/>
                        <a:pt x="3993" y="92"/>
                      </a:cubicBezTo>
                      <a:cubicBezTo>
                        <a:pt x="2703" y="277"/>
                        <a:pt x="1444" y="584"/>
                        <a:pt x="216" y="983"/>
                      </a:cubicBezTo>
                      <a:lnTo>
                        <a:pt x="1" y="1044"/>
                      </a:lnTo>
                      <a:cubicBezTo>
                        <a:pt x="339" y="1351"/>
                        <a:pt x="707" y="1628"/>
                        <a:pt x="1045" y="1935"/>
                      </a:cubicBezTo>
                      <a:cubicBezTo>
                        <a:pt x="1163" y="2053"/>
                        <a:pt x="1246" y="2108"/>
                        <a:pt x="1325" y="2108"/>
                      </a:cubicBezTo>
                      <a:cubicBezTo>
                        <a:pt x="1408" y="2108"/>
                        <a:pt x="1486" y="2046"/>
                        <a:pt x="1597" y="1935"/>
                      </a:cubicBezTo>
                      <a:cubicBezTo>
                        <a:pt x="2549" y="983"/>
                        <a:pt x="3716" y="307"/>
                        <a:pt x="50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3"/>
                <p:cNvSpPr/>
                <p:nvPr/>
              </p:nvSpPr>
              <p:spPr>
                <a:xfrm>
                  <a:off x="9014950" y="2469000"/>
                  <a:ext cx="132050" cy="5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2" h="2157" extrusionOk="0">
                      <a:moveTo>
                        <a:pt x="0" y="0"/>
                      </a:moveTo>
                      <a:cubicBezTo>
                        <a:pt x="92" y="0"/>
                        <a:pt x="154" y="31"/>
                        <a:pt x="246" y="31"/>
                      </a:cubicBezTo>
                      <a:cubicBezTo>
                        <a:pt x="1505" y="369"/>
                        <a:pt x="2672" y="1044"/>
                        <a:pt x="3593" y="1966"/>
                      </a:cubicBezTo>
                      <a:cubicBezTo>
                        <a:pt x="3688" y="2061"/>
                        <a:pt x="3760" y="2156"/>
                        <a:pt x="3852" y="2156"/>
                      </a:cubicBezTo>
                      <a:cubicBezTo>
                        <a:pt x="3908" y="2156"/>
                        <a:pt x="3972" y="2120"/>
                        <a:pt x="4053" y="2027"/>
                      </a:cubicBezTo>
                      <a:cubicBezTo>
                        <a:pt x="4422" y="1659"/>
                        <a:pt x="4852" y="1321"/>
                        <a:pt x="5282" y="1014"/>
                      </a:cubicBezTo>
                      <a:lnTo>
                        <a:pt x="5067" y="952"/>
                      </a:lnTo>
                      <a:cubicBezTo>
                        <a:pt x="3716" y="522"/>
                        <a:pt x="2334" y="215"/>
                        <a:pt x="952" y="62"/>
                      </a:cubicBezTo>
                      <a:cubicBezTo>
                        <a:pt x="645" y="31"/>
                        <a:pt x="307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17" name="Google Shape;117;p3"/>
                <p:cNvGrpSpPr/>
                <p:nvPr/>
              </p:nvGrpSpPr>
              <p:grpSpPr>
                <a:xfrm>
                  <a:off x="8431525" y="2530400"/>
                  <a:ext cx="1090850" cy="1028675"/>
                  <a:chOff x="8431525" y="2530400"/>
                  <a:chExt cx="1090850" cy="1028675"/>
                </a:xfrm>
              </p:grpSpPr>
              <p:sp>
                <p:nvSpPr>
                  <p:cNvPr id="118" name="Google Shape;118;p3"/>
                  <p:cNvSpPr/>
                  <p:nvPr/>
                </p:nvSpPr>
                <p:spPr>
                  <a:xfrm>
                    <a:off x="8699450" y="2713850"/>
                    <a:ext cx="273150" cy="174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26" h="6961" extrusionOk="0">
                        <a:moveTo>
                          <a:pt x="5464" y="1"/>
                        </a:moveTo>
                        <a:cubicBezTo>
                          <a:pt x="5434" y="1"/>
                          <a:pt x="5404" y="1"/>
                          <a:pt x="5374" y="2"/>
                        </a:cubicBezTo>
                        <a:cubicBezTo>
                          <a:pt x="2979" y="2"/>
                          <a:pt x="768" y="1813"/>
                          <a:pt x="92" y="4147"/>
                        </a:cubicBezTo>
                        <a:cubicBezTo>
                          <a:pt x="0" y="4515"/>
                          <a:pt x="62" y="4608"/>
                          <a:pt x="430" y="4638"/>
                        </a:cubicBezTo>
                        <a:cubicBezTo>
                          <a:pt x="2211" y="4730"/>
                          <a:pt x="3900" y="5498"/>
                          <a:pt x="5159" y="6788"/>
                        </a:cubicBezTo>
                        <a:cubicBezTo>
                          <a:pt x="5286" y="6899"/>
                          <a:pt x="5380" y="6961"/>
                          <a:pt x="5471" y="6961"/>
                        </a:cubicBezTo>
                        <a:cubicBezTo>
                          <a:pt x="5556" y="6961"/>
                          <a:pt x="5638" y="6906"/>
                          <a:pt x="5742" y="6788"/>
                        </a:cubicBezTo>
                        <a:cubicBezTo>
                          <a:pt x="6571" y="5928"/>
                          <a:pt x="7615" y="5314"/>
                          <a:pt x="8721" y="4976"/>
                        </a:cubicBezTo>
                        <a:cubicBezTo>
                          <a:pt x="9335" y="4761"/>
                          <a:pt x="9949" y="4669"/>
                          <a:pt x="10594" y="4638"/>
                        </a:cubicBezTo>
                        <a:cubicBezTo>
                          <a:pt x="10618" y="4638"/>
                          <a:pt x="10647" y="4640"/>
                          <a:pt x="10676" y="4640"/>
                        </a:cubicBezTo>
                        <a:cubicBezTo>
                          <a:pt x="10793" y="4640"/>
                          <a:pt x="10925" y="4620"/>
                          <a:pt x="10901" y="4423"/>
                        </a:cubicBezTo>
                        <a:cubicBezTo>
                          <a:pt x="10717" y="3717"/>
                          <a:pt x="10409" y="3072"/>
                          <a:pt x="10010" y="2458"/>
                        </a:cubicBezTo>
                        <a:cubicBezTo>
                          <a:pt x="9013" y="917"/>
                          <a:pt x="7303" y="1"/>
                          <a:pt x="54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>
                    <a:off x="8974250" y="2713875"/>
                    <a:ext cx="274075" cy="17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6" extrusionOk="0">
                        <a:moveTo>
                          <a:pt x="5467" y="1"/>
                        </a:moveTo>
                        <a:cubicBezTo>
                          <a:pt x="5313" y="1"/>
                          <a:pt x="5098" y="31"/>
                          <a:pt x="4883" y="62"/>
                        </a:cubicBezTo>
                        <a:cubicBezTo>
                          <a:pt x="2457" y="492"/>
                          <a:pt x="922" y="1935"/>
                          <a:pt x="154" y="4238"/>
                        </a:cubicBezTo>
                        <a:cubicBezTo>
                          <a:pt x="62" y="4422"/>
                          <a:pt x="1" y="4637"/>
                          <a:pt x="369" y="4637"/>
                        </a:cubicBezTo>
                        <a:cubicBezTo>
                          <a:pt x="2242" y="4729"/>
                          <a:pt x="3993" y="5528"/>
                          <a:pt x="5282" y="6848"/>
                        </a:cubicBezTo>
                        <a:cubicBezTo>
                          <a:pt x="5363" y="6928"/>
                          <a:pt x="5426" y="6975"/>
                          <a:pt x="5490" y="6975"/>
                        </a:cubicBezTo>
                        <a:cubicBezTo>
                          <a:pt x="5549" y="6975"/>
                          <a:pt x="5608" y="6936"/>
                          <a:pt x="5681" y="6848"/>
                        </a:cubicBezTo>
                        <a:cubicBezTo>
                          <a:pt x="7002" y="5497"/>
                          <a:pt x="8783" y="4699"/>
                          <a:pt x="10687" y="4637"/>
                        </a:cubicBezTo>
                        <a:cubicBezTo>
                          <a:pt x="10902" y="4637"/>
                          <a:pt x="10963" y="4545"/>
                          <a:pt x="10902" y="4300"/>
                        </a:cubicBezTo>
                        <a:cubicBezTo>
                          <a:pt x="10226" y="1843"/>
                          <a:pt x="8046" y="93"/>
                          <a:pt x="54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>
                    <a:off x="8975800" y="2531175"/>
                    <a:ext cx="272525" cy="17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1" h="6992" extrusionOk="0">
                        <a:moveTo>
                          <a:pt x="5435" y="1"/>
                        </a:moveTo>
                        <a:cubicBezTo>
                          <a:pt x="5159" y="1"/>
                          <a:pt x="4883" y="31"/>
                          <a:pt x="4606" y="93"/>
                        </a:cubicBezTo>
                        <a:cubicBezTo>
                          <a:pt x="2303" y="584"/>
                          <a:pt x="829" y="2027"/>
                          <a:pt x="92" y="4207"/>
                        </a:cubicBezTo>
                        <a:cubicBezTo>
                          <a:pt x="0" y="4453"/>
                          <a:pt x="0" y="4637"/>
                          <a:pt x="369" y="4637"/>
                        </a:cubicBezTo>
                        <a:cubicBezTo>
                          <a:pt x="645" y="4637"/>
                          <a:pt x="952" y="4668"/>
                          <a:pt x="1229" y="4729"/>
                        </a:cubicBezTo>
                        <a:cubicBezTo>
                          <a:pt x="2702" y="5006"/>
                          <a:pt x="4084" y="5712"/>
                          <a:pt x="5159" y="6787"/>
                        </a:cubicBezTo>
                        <a:cubicBezTo>
                          <a:pt x="5241" y="6869"/>
                          <a:pt x="5309" y="6991"/>
                          <a:pt x="5418" y="6991"/>
                        </a:cubicBezTo>
                        <a:cubicBezTo>
                          <a:pt x="5473" y="6991"/>
                          <a:pt x="5538" y="6961"/>
                          <a:pt x="5619" y="6879"/>
                        </a:cubicBezTo>
                        <a:cubicBezTo>
                          <a:pt x="6940" y="5497"/>
                          <a:pt x="8721" y="4699"/>
                          <a:pt x="10625" y="4607"/>
                        </a:cubicBezTo>
                        <a:cubicBezTo>
                          <a:pt x="10870" y="4607"/>
                          <a:pt x="10901" y="4514"/>
                          <a:pt x="10870" y="4269"/>
                        </a:cubicBezTo>
                        <a:cubicBezTo>
                          <a:pt x="10164" y="1812"/>
                          <a:pt x="7984" y="93"/>
                          <a:pt x="543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>
                    <a:off x="8973500" y="2896575"/>
                    <a:ext cx="275600" cy="1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24" h="6994" extrusionOk="0">
                        <a:moveTo>
                          <a:pt x="5466" y="1"/>
                        </a:moveTo>
                        <a:cubicBezTo>
                          <a:pt x="5159" y="1"/>
                          <a:pt x="4852" y="31"/>
                          <a:pt x="4545" y="124"/>
                        </a:cubicBezTo>
                        <a:cubicBezTo>
                          <a:pt x="2303" y="646"/>
                          <a:pt x="891" y="2058"/>
                          <a:pt x="184" y="4238"/>
                        </a:cubicBezTo>
                        <a:cubicBezTo>
                          <a:pt x="123" y="4422"/>
                          <a:pt x="0" y="4607"/>
                          <a:pt x="369" y="4637"/>
                        </a:cubicBezTo>
                        <a:cubicBezTo>
                          <a:pt x="2242" y="4699"/>
                          <a:pt x="4023" y="5528"/>
                          <a:pt x="5343" y="6879"/>
                        </a:cubicBezTo>
                        <a:cubicBezTo>
                          <a:pt x="5420" y="6956"/>
                          <a:pt x="5481" y="6994"/>
                          <a:pt x="5543" y="6994"/>
                        </a:cubicBezTo>
                        <a:cubicBezTo>
                          <a:pt x="5604" y="6994"/>
                          <a:pt x="5665" y="6956"/>
                          <a:pt x="5742" y="6879"/>
                        </a:cubicBezTo>
                        <a:cubicBezTo>
                          <a:pt x="7032" y="5497"/>
                          <a:pt x="8844" y="4699"/>
                          <a:pt x="10717" y="4637"/>
                        </a:cubicBezTo>
                        <a:cubicBezTo>
                          <a:pt x="10962" y="4637"/>
                          <a:pt x="11024" y="4545"/>
                          <a:pt x="10962" y="4330"/>
                        </a:cubicBezTo>
                        <a:cubicBezTo>
                          <a:pt x="10287" y="1812"/>
                          <a:pt x="8045" y="62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>
                    <a:off x="8699450" y="2530400"/>
                    <a:ext cx="273300" cy="17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7019" extrusionOk="0">
                        <a:moveTo>
                          <a:pt x="5466" y="1"/>
                        </a:moveTo>
                        <a:cubicBezTo>
                          <a:pt x="3071" y="1"/>
                          <a:pt x="676" y="1935"/>
                          <a:pt x="62" y="4269"/>
                        </a:cubicBezTo>
                        <a:cubicBezTo>
                          <a:pt x="0" y="4638"/>
                          <a:pt x="123" y="4638"/>
                          <a:pt x="399" y="4668"/>
                        </a:cubicBezTo>
                        <a:cubicBezTo>
                          <a:pt x="2211" y="4760"/>
                          <a:pt x="3931" y="5559"/>
                          <a:pt x="5220" y="6879"/>
                        </a:cubicBezTo>
                        <a:cubicBezTo>
                          <a:pt x="5303" y="6962"/>
                          <a:pt x="5368" y="7018"/>
                          <a:pt x="5440" y="7018"/>
                        </a:cubicBezTo>
                        <a:cubicBezTo>
                          <a:pt x="5500" y="7018"/>
                          <a:pt x="5565" y="6978"/>
                          <a:pt x="5650" y="6879"/>
                        </a:cubicBezTo>
                        <a:cubicBezTo>
                          <a:pt x="6940" y="5528"/>
                          <a:pt x="8721" y="4730"/>
                          <a:pt x="10594" y="4638"/>
                        </a:cubicBezTo>
                        <a:cubicBezTo>
                          <a:pt x="10839" y="4638"/>
                          <a:pt x="10931" y="4576"/>
                          <a:pt x="10839" y="4300"/>
                        </a:cubicBezTo>
                        <a:cubicBezTo>
                          <a:pt x="10195" y="1843"/>
                          <a:pt x="8014" y="93"/>
                          <a:pt x="546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>
                    <a:off x="8697900" y="2896825"/>
                    <a:ext cx="274850" cy="175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94" h="7004" extrusionOk="0">
                        <a:moveTo>
                          <a:pt x="5528" y="1"/>
                        </a:moveTo>
                        <a:cubicBezTo>
                          <a:pt x="4938" y="1"/>
                          <a:pt x="4346" y="106"/>
                          <a:pt x="3778" y="328"/>
                        </a:cubicBezTo>
                        <a:cubicBezTo>
                          <a:pt x="1997" y="973"/>
                          <a:pt x="676" y="2416"/>
                          <a:pt x="154" y="4228"/>
                        </a:cubicBezTo>
                        <a:cubicBezTo>
                          <a:pt x="93" y="4412"/>
                          <a:pt x="1" y="4597"/>
                          <a:pt x="338" y="4627"/>
                        </a:cubicBezTo>
                        <a:cubicBezTo>
                          <a:pt x="2212" y="4689"/>
                          <a:pt x="3993" y="5518"/>
                          <a:pt x="5313" y="6900"/>
                        </a:cubicBezTo>
                        <a:cubicBezTo>
                          <a:pt x="5378" y="6964"/>
                          <a:pt x="5442" y="7003"/>
                          <a:pt x="5512" y="7003"/>
                        </a:cubicBezTo>
                        <a:cubicBezTo>
                          <a:pt x="5574" y="7003"/>
                          <a:pt x="5640" y="6972"/>
                          <a:pt x="5712" y="6900"/>
                        </a:cubicBezTo>
                        <a:cubicBezTo>
                          <a:pt x="7002" y="5487"/>
                          <a:pt x="8813" y="4689"/>
                          <a:pt x="10717" y="4597"/>
                        </a:cubicBezTo>
                        <a:cubicBezTo>
                          <a:pt x="10840" y="4597"/>
                          <a:pt x="10993" y="4597"/>
                          <a:pt x="10963" y="4412"/>
                        </a:cubicBezTo>
                        <a:lnTo>
                          <a:pt x="10932" y="4290"/>
                        </a:lnTo>
                        <a:cubicBezTo>
                          <a:pt x="10196" y="1665"/>
                          <a:pt x="7873" y="1"/>
                          <a:pt x="55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>
                    <a:off x="8699425" y="3079538"/>
                    <a:ext cx="274075" cy="174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79" extrusionOk="0">
                        <a:moveTo>
                          <a:pt x="5497" y="1"/>
                        </a:moveTo>
                        <a:cubicBezTo>
                          <a:pt x="3040" y="93"/>
                          <a:pt x="891" y="1720"/>
                          <a:pt x="185" y="4085"/>
                        </a:cubicBezTo>
                        <a:cubicBezTo>
                          <a:pt x="0" y="4607"/>
                          <a:pt x="0" y="4607"/>
                          <a:pt x="553" y="4668"/>
                        </a:cubicBezTo>
                        <a:cubicBezTo>
                          <a:pt x="2303" y="4791"/>
                          <a:pt x="3962" y="5559"/>
                          <a:pt x="5190" y="6817"/>
                        </a:cubicBezTo>
                        <a:cubicBezTo>
                          <a:pt x="5297" y="6925"/>
                          <a:pt x="5382" y="6979"/>
                          <a:pt x="5466" y="6979"/>
                        </a:cubicBezTo>
                        <a:cubicBezTo>
                          <a:pt x="5551" y="6979"/>
                          <a:pt x="5635" y="6925"/>
                          <a:pt x="5742" y="6817"/>
                        </a:cubicBezTo>
                        <a:cubicBezTo>
                          <a:pt x="6694" y="5835"/>
                          <a:pt x="7953" y="5129"/>
                          <a:pt x="9304" y="4822"/>
                        </a:cubicBezTo>
                        <a:cubicBezTo>
                          <a:pt x="9734" y="4760"/>
                          <a:pt x="10164" y="4668"/>
                          <a:pt x="10625" y="4637"/>
                        </a:cubicBezTo>
                        <a:cubicBezTo>
                          <a:pt x="10840" y="4607"/>
                          <a:pt x="10962" y="4576"/>
                          <a:pt x="10870" y="4300"/>
                        </a:cubicBezTo>
                        <a:cubicBezTo>
                          <a:pt x="10226" y="1843"/>
                          <a:pt x="8045" y="93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>
                    <a:off x="8975025" y="3261975"/>
                    <a:ext cx="274075" cy="1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6968" extrusionOk="0">
                        <a:moveTo>
                          <a:pt x="5533" y="0"/>
                        </a:moveTo>
                        <a:cubicBezTo>
                          <a:pt x="5511" y="0"/>
                          <a:pt x="5488" y="0"/>
                          <a:pt x="5466" y="1"/>
                        </a:cubicBezTo>
                        <a:cubicBezTo>
                          <a:pt x="2918" y="124"/>
                          <a:pt x="768" y="1812"/>
                          <a:pt x="93" y="4269"/>
                        </a:cubicBezTo>
                        <a:cubicBezTo>
                          <a:pt x="31" y="4484"/>
                          <a:pt x="1" y="4637"/>
                          <a:pt x="308" y="4637"/>
                        </a:cubicBezTo>
                        <a:cubicBezTo>
                          <a:pt x="2150" y="4729"/>
                          <a:pt x="3900" y="5497"/>
                          <a:pt x="5190" y="6817"/>
                        </a:cubicBezTo>
                        <a:cubicBezTo>
                          <a:pt x="5293" y="6921"/>
                          <a:pt x="5368" y="6967"/>
                          <a:pt x="5442" y="6967"/>
                        </a:cubicBezTo>
                        <a:cubicBezTo>
                          <a:pt x="5522" y="6967"/>
                          <a:pt x="5600" y="6913"/>
                          <a:pt x="5712" y="6817"/>
                        </a:cubicBezTo>
                        <a:cubicBezTo>
                          <a:pt x="6848" y="5651"/>
                          <a:pt x="8353" y="4914"/>
                          <a:pt x="9980" y="4699"/>
                        </a:cubicBezTo>
                        <a:cubicBezTo>
                          <a:pt x="10031" y="4689"/>
                          <a:pt x="10087" y="4685"/>
                          <a:pt x="10144" y="4685"/>
                        </a:cubicBezTo>
                        <a:cubicBezTo>
                          <a:pt x="10259" y="4685"/>
                          <a:pt x="10382" y="4699"/>
                          <a:pt x="10494" y="4699"/>
                        </a:cubicBezTo>
                        <a:cubicBezTo>
                          <a:pt x="10663" y="4699"/>
                          <a:pt x="10809" y="4668"/>
                          <a:pt x="10871" y="4515"/>
                        </a:cubicBezTo>
                        <a:cubicBezTo>
                          <a:pt x="10963" y="4207"/>
                          <a:pt x="10717" y="3870"/>
                          <a:pt x="10594" y="3563"/>
                        </a:cubicBezTo>
                        <a:cubicBezTo>
                          <a:pt x="9683" y="1436"/>
                          <a:pt x="7628" y="0"/>
                          <a:pt x="553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>
                    <a:off x="8698675" y="3262150"/>
                    <a:ext cx="273300" cy="174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32" h="6980" extrusionOk="0">
                        <a:moveTo>
                          <a:pt x="5463" y="0"/>
                        </a:moveTo>
                        <a:cubicBezTo>
                          <a:pt x="5301" y="0"/>
                          <a:pt x="5137" y="8"/>
                          <a:pt x="4975" y="24"/>
                        </a:cubicBezTo>
                        <a:cubicBezTo>
                          <a:pt x="2641" y="332"/>
                          <a:pt x="737" y="2020"/>
                          <a:pt x="123" y="4262"/>
                        </a:cubicBezTo>
                        <a:cubicBezTo>
                          <a:pt x="62" y="4446"/>
                          <a:pt x="0" y="4630"/>
                          <a:pt x="338" y="4630"/>
                        </a:cubicBezTo>
                        <a:cubicBezTo>
                          <a:pt x="2181" y="4722"/>
                          <a:pt x="3962" y="5521"/>
                          <a:pt x="5251" y="6841"/>
                        </a:cubicBezTo>
                        <a:cubicBezTo>
                          <a:pt x="5328" y="6933"/>
                          <a:pt x="5389" y="6979"/>
                          <a:pt x="5455" y="6979"/>
                        </a:cubicBezTo>
                        <a:cubicBezTo>
                          <a:pt x="5520" y="6979"/>
                          <a:pt x="5589" y="6933"/>
                          <a:pt x="5681" y="6841"/>
                        </a:cubicBezTo>
                        <a:cubicBezTo>
                          <a:pt x="6019" y="6534"/>
                          <a:pt x="6357" y="6258"/>
                          <a:pt x="6694" y="5981"/>
                        </a:cubicBezTo>
                        <a:cubicBezTo>
                          <a:pt x="7830" y="5183"/>
                          <a:pt x="9151" y="4692"/>
                          <a:pt x="10533" y="4630"/>
                        </a:cubicBezTo>
                        <a:cubicBezTo>
                          <a:pt x="10580" y="4630"/>
                          <a:pt x="10636" y="4636"/>
                          <a:pt x="10691" y="4636"/>
                        </a:cubicBezTo>
                        <a:cubicBezTo>
                          <a:pt x="10814" y="4636"/>
                          <a:pt x="10932" y="4607"/>
                          <a:pt x="10932" y="4415"/>
                        </a:cubicBezTo>
                        <a:cubicBezTo>
                          <a:pt x="10809" y="3955"/>
                          <a:pt x="10625" y="3525"/>
                          <a:pt x="10410" y="3095"/>
                        </a:cubicBezTo>
                        <a:cubicBezTo>
                          <a:pt x="9416" y="1193"/>
                          <a:pt x="7452" y="0"/>
                          <a:pt x="546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>
                    <a:off x="8975025" y="3079275"/>
                    <a:ext cx="274075" cy="175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63" h="7006" extrusionOk="0">
                        <a:moveTo>
                          <a:pt x="5497" y="1"/>
                        </a:moveTo>
                        <a:cubicBezTo>
                          <a:pt x="3133" y="1"/>
                          <a:pt x="676" y="1935"/>
                          <a:pt x="93" y="4269"/>
                        </a:cubicBezTo>
                        <a:cubicBezTo>
                          <a:pt x="1" y="4637"/>
                          <a:pt x="216" y="4637"/>
                          <a:pt x="461" y="4668"/>
                        </a:cubicBezTo>
                        <a:cubicBezTo>
                          <a:pt x="2273" y="4760"/>
                          <a:pt x="3962" y="5559"/>
                          <a:pt x="5221" y="6879"/>
                        </a:cubicBezTo>
                        <a:cubicBezTo>
                          <a:pt x="5323" y="6967"/>
                          <a:pt x="5398" y="7006"/>
                          <a:pt x="5468" y="7006"/>
                        </a:cubicBezTo>
                        <a:cubicBezTo>
                          <a:pt x="5545" y="7006"/>
                          <a:pt x="5616" y="6959"/>
                          <a:pt x="5712" y="6879"/>
                        </a:cubicBezTo>
                        <a:cubicBezTo>
                          <a:pt x="6111" y="6418"/>
                          <a:pt x="6572" y="6050"/>
                          <a:pt x="7094" y="5743"/>
                        </a:cubicBezTo>
                        <a:cubicBezTo>
                          <a:pt x="8138" y="5098"/>
                          <a:pt x="9305" y="4729"/>
                          <a:pt x="10533" y="4668"/>
                        </a:cubicBezTo>
                        <a:cubicBezTo>
                          <a:pt x="10717" y="4668"/>
                          <a:pt x="10963" y="4668"/>
                          <a:pt x="10871" y="4300"/>
                        </a:cubicBezTo>
                        <a:cubicBezTo>
                          <a:pt x="10349" y="1997"/>
                          <a:pt x="7861" y="31"/>
                          <a:pt x="549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>
                    <a:off x="8729375" y="3446150"/>
                    <a:ext cx="243375" cy="112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5" h="4517" extrusionOk="0">
                        <a:moveTo>
                          <a:pt x="4241" y="1"/>
                        </a:moveTo>
                        <a:cubicBezTo>
                          <a:pt x="2558" y="1"/>
                          <a:pt x="921" y="762"/>
                          <a:pt x="1" y="2122"/>
                        </a:cubicBezTo>
                        <a:lnTo>
                          <a:pt x="154" y="2214"/>
                        </a:lnTo>
                        <a:cubicBezTo>
                          <a:pt x="3071" y="3657"/>
                          <a:pt x="6265" y="4456"/>
                          <a:pt x="9520" y="4517"/>
                        </a:cubicBezTo>
                        <a:lnTo>
                          <a:pt x="9734" y="4517"/>
                        </a:lnTo>
                        <a:cubicBezTo>
                          <a:pt x="9673" y="4333"/>
                          <a:pt x="9642" y="4241"/>
                          <a:pt x="9612" y="4118"/>
                        </a:cubicBezTo>
                        <a:cubicBezTo>
                          <a:pt x="9182" y="2675"/>
                          <a:pt x="8199" y="1416"/>
                          <a:pt x="6879" y="679"/>
                        </a:cubicBezTo>
                        <a:cubicBezTo>
                          <a:pt x="6055" y="219"/>
                          <a:pt x="5141" y="1"/>
                          <a:pt x="42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>
                    <a:off x="8975025" y="3445775"/>
                    <a:ext cx="245675" cy="112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7" h="4502" extrusionOk="0">
                        <a:moveTo>
                          <a:pt x="5659" y="0"/>
                        </a:moveTo>
                        <a:cubicBezTo>
                          <a:pt x="5515" y="0"/>
                          <a:pt x="5369" y="6"/>
                          <a:pt x="5221" y="18"/>
                        </a:cubicBezTo>
                        <a:cubicBezTo>
                          <a:pt x="2488" y="233"/>
                          <a:pt x="830" y="1891"/>
                          <a:pt x="1" y="4501"/>
                        </a:cubicBezTo>
                        <a:lnTo>
                          <a:pt x="216" y="4501"/>
                        </a:lnTo>
                        <a:cubicBezTo>
                          <a:pt x="3501" y="4501"/>
                          <a:pt x="6725" y="3734"/>
                          <a:pt x="9673" y="2290"/>
                        </a:cubicBezTo>
                        <a:lnTo>
                          <a:pt x="9827" y="2198"/>
                        </a:lnTo>
                        <a:cubicBezTo>
                          <a:pt x="8752" y="813"/>
                          <a:pt x="7339" y="0"/>
                          <a:pt x="565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>
                    <a:off x="9251375" y="2897350"/>
                    <a:ext cx="271000" cy="17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40" h="6929" extrusionOk="0">
                        <a:moveTo>
                          <a:pt x="5589" y="0"/>
                        </a:moveTo>
                        <a:cubicBezTo>
                          <a:pt x="3010" y="31"/>
                          <a:pt x="768" y="1781"/>
                          <a:pt x="93" y="4269"/>
                        </a:cubicBezTo>
                        <a:cubicBezTo>
                          <a:pt x="1" y="4545"/>
                          <a:pt x="93" y="4576"/>
                          <a:pt x="369" y="4606"/>
                        </a:cubicBezTo>
                        <a:cubicBezTo>
                          <a:pt x="2181" y="4698"/>
                          <a:pt x="3870" y="5466"/>
                          <a:pt x="5129" y="6756"/>
                        </a:cubicBezTo>
                        <a:cubicBezTo>
                          <a:pt x="5262" y="6874"/>
                          <a:pt x="5360" y="6929"/>
                          <a:pt x="5453" y="6929"/>
                        </a:cubicBezTo>
                        <a:cubicBezTo>
                          <a:pt x="5552" y="6929"/>
                          <a:pt x="5647" y="6867"/>
                          <a:pt x="5773" y="6756"/>
                        </a:cubicBezTo>
                        <a:cubicBezTo>
                          <a:pt x="7125" y="5405"/>
                          <a:pt x="8936" y="4637"/>
                          <a:pt x="10840" y="4606"/>
                        </a:cubicBezTo>
                        <a:lnTo>
                          <a:pt x="10840" y="4514"/>
                        </a:lnTo>
                        <a:cubicBezTo>
                          <a:pt x="10840" y="4514"/>
                          <a:pt x="10809" y="4483"/>
                          <a:pt x="10809" y="4483"/>
                        </a:cubicBezTo>
                        <a:cubicBezTo>
                          <a:pt x="10809" y="4422"/>
                          <a:pt x="10809" y="4391"/>
                          <a:pt x="10840" y="4361"/>
                        </a:cubicBezTo>
                        <a:lnTo>
                          <a:pt x="10840" y="4238"/>
                        </a:lnTo>
                        <a:cubicBezTo>
                          <a:pt x="10195" y="1843"/>
                          <a:pt x="7954" y="31"/>
                          <a:pt x="558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>
                    <a:off x="8431525" y="2897350"/>
                    <a:ext cx="264875" cy="174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95" h="6963" extrusionOk="0">
                        <a:moveTo>
                          <a:pt x="5155" y="0"/>
                        </a:moveTo>
                        <a:cubicBezTo>
                          <a:pt x="5136" y="0"/>
                          <a:pt x="5117" y="0"/>
                          <a:pt x="5098" y="0"/>
                        </a:cubicBezTo>
                        <a:cubicBezTo>
                          <a:pt x="2856" y="62"/>
                          <a:pt x="891" y="1444"/>
                          <a:pt x="1" y="3532"/>
                        </a:cubicBezTo>
                        <a:cubicBezTo>
                          <a:pt x="1" y="3747"/>
                          <a:pt x="1" y="3992"/>
                          <a:pt x="1" y="4238"/>
                        </a:cubicBezTo>
                        <a:lnTo>
                          <a:pt x="1" y="4422"/>
                        </a:lnTo>
                        <a:lnTo>
                          <a:pt x="1" y="4606"/>
                        </a:lnTo>
                        <a:cubicBezTo>
                          <a:pt x="1843" y="4698"/>
                          <a:pt x="3593" y="5497"/>
                          <a:pt x="4883" y="6848"/>
                        </a:cubicBezTo>
                        <a:cubicBezTo>
                          <a:pt x="4975" y="6925"/>
                          <a:pt x="5044" y="6963"/>
                          <a:pt x="5113" y="6963"/>
                        </a:cubicBezTo>
                        <a:cubicBezTo>
                          <a:pt x="5182" y="6963"/>
                          <a:pt x="5251" y="6925"/>
                          <a:pt x="5344" y="6848"/>
                        </a:cubicBezTo>
                        <a:cubicBezTo>
                          <a:pt x="6633" y="5497"/>
                          <a:pt x="8414" y="4698"/>
                          <a:pt x="10287" y="4606"/>
                        </a:cubicBezTo>
                        <a:cubicBezTo>
                          <a:pt x="10533" y="4606"/>
                          <a:pt x="10594" y="4545"/>
                          <a:pt x="10533" y="4269"/>
                        </a:cubicBezTo>
                        <a:cubicBezTo>
                          <a:pt x="9985" y="1923"/>
                          <a:pt x="7562" y="0"/>
                          <a:pt x="515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>
                    <a:off x="8446125" y="3079850"/>
                    <a:ext cx="251800" cy="173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72" h="6950" extrusionOk="0">
                        <a:moveTo>
                          <a:pt x="4542" y="0"/>
                        </a:moveTo>
                        <a:cubicBezTo>
                          <a:pt x="2931" y="0"/>
                          <a:pt x="1323" y="722"/>
                          <a:pt x="246" y="2158"/>
                        </a:cubicBezTo>
                        <a:cubicBezTo>
                          <a:pt x="154" y="2250"/>
                          <a:pt x="92" y="2373"/>
                          <a:pt x="0" y="2465"/>
                        </a:cubicBezTo>
                        <a:cubicBezTo>
                          <a:pt x="31" y="2557"/>
                          <a:pt x="62" y="2649"/>
                          <a:pt x="92" y="2741"/>
                        </a:cubicBezTo>
                        <a:cubicBezTo>
                          <a:pt x="246" y="3355"/>
                          <a:pt x="430" y="3969"/>
                          <a:pt x="645" y="4584"/>
                        </a:cubicBezTo>
                        <a:cubicBezTo>
                          <a:pt x="676" y="4645"/>
                          <a:pt x="676" y="4737"/>
                          <a:pt x="706" y="4799"/>
                        </a:cubicBezTo>
                        <a:lnTo>
                          <a:pt x="768" y="4829"/>
                        </a:lnTo>
                        <a:cubicBezTo>
                          <a:pt x="1873" y="5075"/>
                          <a:pt x="2887" y="5597"/>
                          <a:pt x="3746" y="6334"/>
                        </a:cubicBezTo>
                        <a:cubicBezTo>
                          <a:pt x="4023" y="6549"/>
                          <a:pt x="4238" y="6917"/>
                          <a:pt x="4514" y="6948"/>
                        </a:cubicBezTo>
                        <a:cubicBezTo>
                          <a:pt x="4523" y="6949"/>
                          <a:pt x="4533" y="6950"/>
                          <a:pt x="4542" y="6950"/>
                        </a:cubicBezTo>
                        <a:cubicBezTo>
                          <a:pt x="4807" y="6950"/>
                          <a:pt x="5045" y="6541"/>
                          <a:pt x="5312" y="6334"/>
                        </a:cubicBezTo>
                        <a:cubicBezTo>
                          <a:pt x="6510" y="5321"/>
                          <a:pt x="7953" y="4737"/>
                          <a:pt x="9519" y="4645"/>
                        </a:cubicBezTo>
                        <a:cubicBezTo>
                          <a:pt x="10072" y="4584"/>
                          <a:pt x="10072" y="4584"/>
                          <a:pt x="9887" y="4062"/>
                        </a:cubicBezTo>
                        <a:cubicBezTo>
                          <a:pt x="9642" y="3325"/>
                          <a:pt x="9243" y="2618"/>
                          <a:pt x="8751" y="2035"/>
                        </a:cubicBezTo>
                        <a:cubicBezTo>
                          <a:pt x="7664" y="676"/>
                          <a:pt x="6102" y="0"/>
                          <a:pt x="454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>
                    <a:off x="9250625" y="3079625"/>
                    <a:ext cx="255650" cy="174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26" h="6965" extrusionOk="0">
                        <a:moveTo>
                          <a:pt x="5641" y="1"/>
                        </a:moveTo>
                        <a:cubicBezTo>
                          <a:pt x="5503" y="1"/>
                          <a:pt x="5362" y="6"/>
                          <a:pt x="5220" y="17"/>
                        </a:cubicBezTo>
                        <a:cubicBezTo>
                          <a:pt x="2702" y="232"/>
                          <a:pt x="1013" y="1676"/>
                          <a:pt x="184" y="4071"/>
                        </a:cubicBezTo>
                        <a:cubicBezTo>
                          <a:pt x="0" y="4593"/>
                          <a:pt x="31" y="4593"/>
                          <a:pt x="553" y="4654"/>
                        </a:cubicBezTo>
                        <a:cubicBezTo>
                          <a:pt x="2334" y="4777"/>
                          <a:pt x="3992" y="5545"/>
                          <a:pt x="5220" y="6803"/>
                        </a:cubicBezTo>
                        <a:cubicBezTo>
                          <a:pt x="5328" y="6911"/>
                          <a:pt x="5412" y="6965"/>
                          <a:pt x="5496" y="6965"/>
                        </a:cubicBezTo>
                        <a:cubicBezTo>
                          <a:pt x="5581" y="6965"/>
                          <a:pt x="5665" y="6911"/>
                          <a:pt x="5773" y="6803"/>
                        </a:cubicBezTo>
                        <a:cubicBezTo>
                          <a:pt x="6694" y="5821"/>
                          <a:pt x="7922" y="5145"/>
                          <a:pt x="9243" y="4838"/>
                        </a:cubicBezTo>
                        <a:cubicBezTo>
                          <a:pt x="9335" y="4777"/>
                          <a:pt x="9457" y="4777"/>
                          <a:pt x="9580" y="4777"/>
                        </a:cubicBezTo>
                        <a:cubicBezTo>
                          <a:pt x="9580" y="4715"/>
                          <a:pt x="9611" y="4685"/>
                          <a:pt x="9642" y="4623"/>
                        </a:cubicBezTo>
                        <a:cubicBezTo>
                          <a:pt x="9826" y="4071"/>
                          <a:pt x="10010" y="3487"/>
                          <a:pt x="10164" y="2873"/>
                        </a:cubicBezTo>
                        <a:cubicBezTo>
                          <a:pt x="10164" y="2842"/>
                          <a:pt x="10194" y="2781"/>
                          <a:pt x="10225" y="2720"/>
                        </a:cubicBezTo>
                        <a:cubicBezTo>
                          <a:pt x="10133" y="2627"/>
                          <a:pt x="10072" y="2505"/>
                          <a:pt x="9979" y="2412"/>
                        </a:cubicBezTo>
                        <a:cubicBezTo>
                          <a:pt x="8897" y="903"/>
                          <a:pt x="7418" y="1"/>
                          <a:pt x="564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>
                    <a:off x="8461475" y="2714300"/>
                    <a:ext cx="234925" cy="174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97" h="6969" extrusionOk="0">
                        <a:moveTo>
                          <a:pt x="3934" y="0"/>
                        </a:moveTo>
                        <a:cubicBezTo>
                          <a:pt x="3329" y="0"/>
                          <a:pt x="2717" y="112"/>
                          <a:pt x="2119" y="352"/>
                        </a:cubicBezTo>
                        <a:cubicBezTo>
                          <a:pt x="2058" y="444"/>
                          <a:pt x="1996" y="536"/>
                          <a:pt x="1935" y="629"/>
                        </a:cubicBezTo>
                        <a:cubicBezTo>
                          <a:pt x="1198" y="1887"/>
                          <a:pt x="553" y="3208"/>
                          <a:pt x="62" y="4590"/>
                        </a:cubicBezTo>
                        <a:cubicBezTo>
                          <a:pt x="31" y="4651"/>
                          <a:pt x="0" y="4712"/>
                          <a:pt x="0" y="4774"/>
                        </a:cubicBezTo>
                        <a:cubicBezTo>
                          <a:pt x="1382" y="5081"/>
                          <a:pt x="2641" y="5756"/>
                          <a:pt x="3654" y="6770"/>
                        </a:cubicBezTo>
                        <a:cubicBezTo>
                          <a:pt x="3746" y="6880"/>
                          <a:pt x="3816" y="6969"/>
                          <a:pt x="3911" y="6969"/>
                        </a:cubicBezTo>
                        <a:cubicBezTo>
                          <a:pt x="3974" y="6969"/>
                          <a:pt x="4047" y="6929"/>
                          <a:pt x="4146" y="6831"/>
                        </a:cubicBezTo>
                        <a:cubicBezTo>
                          <a:pt x="5435" y="5480"/>
                          <a:pt x="7185" y="4712"/>
                          <a:pt x="9059" y="4620"/>
                        </a:cubicBezTo>
                        <a:cubicBezTo>
                          <a:pt x="9304" y="4620"/>
                          <a:pt x="9396" y="4559"/>
                          <a:pt x="9335" y="4252"/>
                        </a:cubicBezTo>
                        <a:cubicBezTo>
                          <a:pt x="8623" y="1773"/>
                          <a:pt x="6342" y="0"/>
                          <a:pt x="393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>
                    <a:off x="9251375" y="2713875"/>
                    <a:ext cx="240300" cy="174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12" h="6960" extrusionOk="0">
                        <a:moveTo>
                          <a:pt x="5344" y="1"/>
                        </a:moveTo>
                        <a:cubicBezTo>
                          <a:pt x="2887" y="154"/>
                          <a:pt x="768" y="1843"/>
                          <a:pt x="93" y="4207"/>
                        </a:cubicBezTo>
                        <a:cubicBezTo>
                          <a:pt x="1" y="4484"/>
                          <a:pt x="31" y="4637"/>
                          <a:pt x="400" y="4637"/>
                        </a:cubicBezTo>
                        <a:cubicBezTo>
                          <a:pt x="2181" y="4729"/>
                          <a:pt x="3900" y="5497"/>
                          <a:pt x="5159" y="6787"/>
                        </a:cubicBezTo>
                        <a:cubicBezTo>
                          <a:pt x="5278" y="6905"/>
                          <a:pt x="5368" y="6960"/>
                          <a:pt x="5457" y="6960"/>
                        </a:cubicBezTo>
                        <a:cubicBezTo>
                          <a:pt x="5552" y="6960"/>
                          <a:pt x="5647" y="6898"/>
                          <a:pt x="5773" y="6787"/>
                        </a:cubicBezTo>
                        <a:cubicBezTo>
                          <a:pt x="6787" y="5712"/>
                          <a:pt x="8138" y="5036"/>
                          <a:pt x="9612" y="4791"/>
                        </a:cubicBezTo>
                        <a:lnTo>
                          <a:pt x="9581" y="4607"/>
                        </a:lnTo>
                        <a:cubicBezTo>
                          <a:pt x="9059" y="3194"/>
                          <a:pt x="8414" y="1874"/>
                          <a:pt x="7647" y="615"/>
                        </a:cubicBezTo>
                        <a:lnTo>
                          <a:pt x="7554" y="431"/>
                        </a:lnTo>
                        <a:cubicBezTo>
                          <a:pt x="6848" y="154"/>
                          <a:pt x="6111" y="1"/>
                          <a:pt x="534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3"/>
                  <p:cNvSpPr/>
                  <p:nvPr/>
                </p:nvSpPr>
                <p:spPr>
                  <a:xfrm>
                    <a:off x="8499075" y="3262375"/>
                    <a:ext cx="198100" cy="14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24" h="5758" extrusionOk="0">
                        <a:moveTo>
                          <a:pt x="2427" y="0"/>
                        </a:moveTo>
                        <a:cubicBezTo>
                          <a:pt x="1598" y="0"/>
                          <a:pt x="769" y="200"/>
                          <a:pt x="1" y="599"/>
                        </a:cubicBezTo>
                        <a:cubicBezTo>
                          <a:pt x="62" y="660"/>
                          <a:pt x="93" y="752"/>
                          <a:pt x="124" y="814"/>
                        </a:cubicBezTo>
                        <a:cubicBezTo>
                          <a:pt x="1137" y="2564"/>
                          <a:pt x="2365" y="4191"/>
                          <a:pt x="3839" y="5604"/>
                        </a:cubicBezTo>
                        <a:cubicBezTo>
                          <a:pt x="3901" y="5665"/>
                          <a:pt x="3931" y="5696"/>
                          <a:pt x="3993" y="5757"/>
                        </a:cubicBezTo>
                        <a:lnTo>
                          <a:pt x="4146" y="5665"/>
                        </a:lnTo>
                        <a:cubicBezTo>
                          <a:pt x="5159" y="5051"/>
                          <a:pt x="6296" y="4713"/>
                          <a:pt x="7493" y="4652"/>
                        </a:cubicBezTo>
                        <a:cubicBezTo>
                          <a:pt x="7831" y="4652"/>
                          <a:pt x="7923" y="4529"/>
                          <a:pt x="7800" y="4191"/>
                        </a:cubicBezTo>
                        <a:cubicBezTo>
                          <a:pt x="7340" y="2656"/>
                          <a:pt x="6265" y="1336"/>
                          <a:pt x="4852" y="599"/>
                        </a:cubicBezTo>
                        <a:cubicBezTo>
                          <a:pt x="4085" y="200"/>
                          <a:pt x="3256" y="0"/>
                          <a:pt x="242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" name="Google Shape;137;p3"/>
                  <p:cNvSpPr/>
                  <p:nvPr/>
                </p:nvSpPr>
                <p:spPr>
                  <a:xfrm>
                    <a:off x="9251375" y="3262125"/>
                    <a:ext cx="201925" cy="14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77" h="5891" extrusionOk="0">
                        <a:moveTo>
                          <a:pt x="5522" y="0"/>
                        </a:moveTo>
                        <a:cubicBezTo>
                          <a:pt x="3102" y="0"/>
                          <a:pt x="552" y="1959"/>
                          <a:pt x="62" y="4324"/>
                        </a:cubicBezTo>
                        <a:cubicBezTo>
                          <a:pt x="1" y="4631"/>
                          <a:pt x="154" y="4631"/>
                          <a:pt x="369" y="4631"/>
                        </a:cubicBezTo>
                        <a:cubicBezTo>
                          <a:pt x="1260" y="4693"/>
                          <a:pt x="2119" y="4877"/>
                          <a:pt x="2918" y="5245"/>
                        </a:cubicBezTo>
                        <a:cubicBezTo>
                          <a:pt x="3317" y="5399"/>
                          <a:pt x="3685" y="5614"/>
                          <a:pt x="4023" y="5890"/>
                        </a:cubicBezTo>
                        <a:lnTo>
                          <a:pt x="4146" y="5767"/>
                        </a:lnTo>
                        <a:cubicBezTo>
                          <a:pt x="5651" y="4324"/>
                          <a:pt x="6940" y="2666"/>
                          <a:pt x="7984" y="855"/>
                        </a:cubicBezTo>
                        <a:cubicBezTo>
                          <a:pt x="8015" y="824"/>
                          <a:pt x="8046" y="762"/>
                          <a:pt x="8076" y="701"/>
                        </a:cubicBezTo>
                        <a:cubicBezTo>
                          <a:pt x="7432" y="363"/>
                          <a:pt x="6725" y="118"/>
                          <a:pt x="5988" y="25"/>
                        </a:cubicBezTo>
                        <a:cubicBezTo>
                          <a:pt x="5834" y="9"/>
                          <a:pt x="5678" y="0"/>
                          <a:pt x="55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" name="Google Shape;138;p3"/>
                  <p:cNvSpPr/>
                  <p:nvPr/>
                </p:nvSpPr>
                <p:spPr>
                  <a:xfrm>
                    <a:off x="8538225" y="2571875"/>
                    <a:ext cx="158175" cy="132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27" h="5282" extrusionOk="0">
                        <a:moveTo>
                          <a:pt x="4668" y="0"/>
                        </a:moveTo>
                        <a:lnTo>
                          <a:pt x="4515" y="123"/>
                        </a:lnTo>
                        <a:cubicBezTo>
                          <a:pt x="2857" y="1351"/>
                          <a:pt x="1383" y="2825"/>
                          <a:pt x="124" y="4483"/>
                        </a:cubicBezTo>
                        <a:lnTo>
                          <a:pt x="1" y="4637"/>
                        </a:lnTo>
                        <a:lnTo>
                          <a:pt x="277" y="4913"/>
                        </a:lnTo>
                        <a:cubicBezTo>
                          <a:pt x="554" y="5159"/>
                          <a:pt x="692" y="5282"/>
                          <a:pt x="830" y="5282"/>
                        </a:cubicBezTo>
                        <a:cubicBezTo>
                          <a:pt x="968" y="5282"/>
                          <a:pt x="1106" y="5159"/>
                          <a:pt x="1383" y="4913"/>
                        </a:cubicBezTo>
                        <a:cubicBezTo>
                          <a:pt x="1475" y="4821"/>
                          <a:pt x="1598" y="4729"/>
                          <a:pt x="1690" y="4637"/>
                        </a:cubicBezTo>
                        <a:cubicBezTo>
                          <a:pt x="2887" y="3654"/>
                          <a:pt x="4392" y="3071"/>
                          <a:pt x="5958" y="3009"/>
                        </a:cubicBezTo>
                        <a:cubicBezTo>
                          <a:pt x="6265" y="2979"/>
                          <a:pt x="6326" y="2886"/>
                          <a:pt x="6234" y="2579"/>
                        </a:cubicBezTo>
                        <a:cubicBezTo>
                          <a:pt x="5927" y="1597"/>
                          <a:pt x="5405" y="737"/>
                          <a:pt x="466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" name="Google Shape;139;p3"/>
                  <p:cNvSpPr/>
                  <p:nvPr/>
                </p:nvSpPr>
                <p:spPr>
                  <a:xfrm>
                    <a:off x="9251375" y="2569550"/>
                    <a:ext cx="161225" cy="13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49" h="5441" extrusionOk="0">
                        <a:moveTo>
                          <a:pt x="1720" y="1"/>
                        </a:moveTo>
                        <a:cubicBezTo>
                          <a:pt x="1659" y="62"/>
                          <a:pt x="1597" y="154"/>
                          <a:pt x="1536" y="216"/>
                        </a:cubicBezTo>
                        <a:cubicBezTo>
                          <a:pt x="891" y="922"/>
                          <a:pt x="400" y="1751"/>
                          <a:pt x="124" y="2642"/>
                        </a:cubicBezTo>
                        <a:cubicBezTo>
                          <a:pt x="1" y="2949"/>
                          <a:pt x="31" y="3072"/>
                          <a:pt x="400" y="3102"/>
                        </a:cubicBezTo>
                        <a:cubicBezTo>
                          <a:pt x="1874" y="3194"/>
                          <a:pt x="3286" y="3716"/>
                          <a:pt x="4453" y="4638"/>
                        </a:cubicBezTo>
                        <a:cubicBezTo>
                          <a:pt x="4803" y="4900"/>
                          <a:pt x="5070" y="5440"/>
                          <a:pt x="5439" y="5440"/>
                        </a:cubicBezTo>
                        <a:cubicBezTo>
                          <a:pt x="5458" y="5440"/>
                          <a:pt x="5477" y="5439"/>
                          <a:pt x="5497" y="5436"/>
                        </a:cubicBezTo>
                        <a:cubicBezTo>
                          <a:pt x="5896" y="5344"/>
                          <a:pt x="6142" y="4945"/>
                          <a:pt x="6449" y="4607"/>
                        </a:cubicBezTo>
                        <a:lnTo>
                          <a:pt x="6357" y="4484"/>
                        </a:lnTo>
                        <a:cubicBezTo>
                          <a:pt x="5067" y="2826"/>
                          <a:pt x="3563" y="1352"/>
                          <a:pt x="1874" y="93"/>
                        </a:cubicBezTo>
                        <a:lnTo>
                          <a:pt x="172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40" name="Google Shape;140;p3"/>
              <p:cNvSpPr/>
              <p:nvPr/>
            </p:nvSpPr>
            <p:spPr>
              <a:xfrm>
                <a:off x="8430775" y="2466700"/>
                <a:ext cx="1090850" cy="1092375"/>
              </a:xfrm>
              <a:custGeom>
                <a:avLst/>
                <a:gdLst/>
                <a:ahLst/>
                <a:cxnLst/>
                <a:rect l="l" t="t" r="r" b="b"/>
                <a:pathLst>
                  <a:path w="43634" h="43695" extrusionOk="0">
                    <a:moveTo>
                      <a:pt x="16213" y="2580"/>
                    </a:moveTo>
                    <a:cubicBezTo>
                      <a:pt x="18761" y="2672"/>
                      <a:pt x="20942" y="4422"/>
                      <a:pt x="21586" y="6879"/>
                    </a:cubicBezTo>
                    <a:cubicBezTo>
                      <a:pt x="21678" y="7124"/>
                      <a:pt x="21586" y="7186"/>
                      <a:pt x="21341" y="7186"/>
                    </a:cubicBezTo>
                    <a:cubicBezTo>
                      <a:pt x="19468" y="7278"/>
                      <a:pt x="17687" y="8107"/>
                      <a:pt x="16397" y="9458"/>
                    </a:cubicBezTo>
                    <a:cubicBezTo>
                      <a:pt x="16314" y="9541"/>
                      <a:pt x="16249" y="9574"/>
                      <a:pt x="16187" y="9574"/>
                    </a:cubicBezTo>
                    <a:cubicBezTo>
                      <a:pt x="16111" y="9574"/>
                      <a:pt x="16038" y="9525"/>
                      <a:pt x="15936" y="9458"/>
                    </a:cubicBezTo>
                    <a:cubicBezTo>
                      <a:pt x="14678" y="8137"/>
                      <a:pt x="12958" y="7339"/>
                      <a:pt x="11116" y="7216"/>
                    </a:cubicBezTo>
                    <a:cubicBezTo>
                      <a:pt x="10870" y="7186"/>
                      <a:pt x="10747" y="7186"/>
                      <a:pt x="10809" y="6848"/>
                    </a:cubicBezTo>
                    <a:cubicBezTo>
                      <a:pt x="11423" y="4483"/>
                      <a:pt x="13818" y="2580"/>
                      <a:pt x="16213" y="2580"/>
                    </a:cubicBezTo>
                    <a:close/>
                    <a:moveTo>
                      <a:pt x="27236" y="2580"/>
                    </a:moveTo>
                    <a:cubicBezTo>
                      <a:pt x="29785" y="2672"/>
                      <a:pt x="31965" y="4391"/>
                      <a:pt x="32641" y="6848"/>
                    </a:cubicBezTo>
                    <a:cubicBezTo>
                      <a:pt x="32702" y="7093"/>
                      <a:pt x="32641" y="7186"/>
                      <a:pt x="32395" y="7186"/>
                    </a:cubicBezTo>
                    <a:cubicBezTo>
                      <a:pt x="30522" y="7278"/>
                      <a:pt x="28710" y="8107"/>
                      <a:pt x="27420" y="9489"/>
                    </a:cubicBezTo>
                    <a:cubicBezTo>
                      <a:pt x="27339" y="9570"/>
                      <a:pt x="27274" y="9601"/>
                      <a:pt x="27219" y="9601"/>
                    </a:cubicBezTo>
                    <a:cubicBezTo>
                      <a:pt x="27110" y="9601"/>
                      <a:pt x="27042" y="9478"/>
                      <a:pt x="26960" y="9396"/>
                    </a:cubicBezTo>
                    <a:cubicBezTo>
                      <a:pt x="25885" y="8322"/>
                      <a:pt x="24503" y="7585"/>
                      <a:pt x="23030" y="7339"/>
                    </a:cubicBezTo>
                    <a:cubicBezTo>
                      <a:pt x="22753" y="7278"/>
                      <a:pt x="22446" y="7247"/>
                      <a:pt x="22170" y="7216"/>
                    </a:cubicBezTo>
                    <a:cubicBezTo>
                      <a:pt x="21801" y="7216"/>
                      <a:pt x="21801" y="7032"/>
                      <a:pt x="21893" y="6786"/>
                    </a:cubicBezTo>
                    <a:cubicBezTo>
                      <a:pt x="22630" y="4576"/>
                      <a:pt x="24074" y="3132"/>
                      <a:pt x="26407" y="2672"/>
                    </a:cubicBezTo>
                    <a:cubicBezTo>
                      <a:pt x="26684" y="2610"/>
                      <a:pt x="26960" y="2580"/>
                      <a:pt x="27236" y="2580"/>
                    </a:cubicBezTo>
                    <a:close/>
                    <a:moveTo>
                      <a:pt x="16209" y="9887"/>
                    </a:moveTo>
                    <a:cubicBezTo>
                      <a:pt x="18047" y="9887"/>
                      <a:pt x="19729" y="10833"/>
                      <a:pt x="20727" y="12375"/>
                    </a:cubicBezTo>
                    <a:cubicBezTo>
                      <a:pt x="21156" y="12958"/>
                      <a:pt x="21433" y="13603"/>
                      <a:pt x="21648" y="14309"/>
                    </a:cubicBezTo>
                    <a:cubicBezTo>
                      <a:pt x="21648" y="14506"/>
                      <a:pt x="21530" y="14526"/>
                      <a:pt x="21404" y="14526"/>
                    </a:cubicBezTo>
                    <a:cubicBezTo>
                      <a:pt x="21373" y="14526"/>
                      <a:pt x="21341" y="14524"/>
                      <a:pt x="21310" y="14524"/>
                    </a:cubicBezTo>
                    <a:cubicBezTo>
                      <a:pt x="20696" y="14555"/>
                      <a:pt x="20051" y="14647"/>
                      <a:pt x="19468" y="14862"/>
                    </a:cubicBezTo>
                    <a:cubicBezTo>
                      <a:pt x="18332" y="15200"/>
                      <a:pt x="17288" y="15814"/>
                      <a:pt x="16458" y="16674"/>
                    </a:cubicBezTo>
                    <a:cubicBezTo>
                      <a:pt x="16355" y="16792"/>
                      <a:pt x="16272" y="16847"/>
                      <a:pt x="16191" y="16847"/>
                    </a:cubicBezTo>
                    <a:cubicBezTo>
                      <a:pt x="16103" y="16847"/>
                      <a:pt x="16017" y="16785"/>
                      <a:pt x="15906" y="16674"/>
                    </a:cubicBezTo>
                    <a:cubicBezTo>
                      <a:pt x="14647" y="15415"/>
                      <a:pt x="12958" y="14647"/>
                      <a:pt x="11177" y="14555"/>
                    </a:cubicBezTo>
                    <a:cubicBezTo>
                      <a:pt x="10809" y="14555"/>
                      <a:pt x="10747" y="14401"/>
                      <a:pt x="10839" y="14064"/>
                    </a:cubicBezTo>
                    <a:cubicBezTo>
                      <a:pt x="11545" y="11699"/>
                      <a:pt x="13726" y="9888"/>
                      <a:pt x="16121" y="9888"/>
                    </a:cubicBezTo>
                    <a:cubicBezTo>
                      <a:pt x="16150" y="9887"/>
                      <a:pt x="16179" y="9887"/>
                      <a:pt x="16209" y="9887"/>
                    </a:cubicBezTo>
                    <a:close/>
                    <a:moveTo>
                      <a:pt x="27206" y="9857"/>
                    </a:moveTo>
                    <a:cubicBezTo>
                      <a:pt x="29785" y="9949"/>
                      <a:pt x="31996" y="11730"/>
                      <a:pt x="32641" y="14217"/>
                    </a:cubicBezTo>
                    <a:cubicBezTo>
                      <a:pt x="32733" y="14432"/>
                      <a:pt x="32641" y="14524"/>
                      <a:pt x="32426" y="14524"/>
                    </a:cubicBezTo>
                    <a:cubicBezTo>
                      <a:pt x="30522" y="14586"/>
                      <a:pt x="28741" y="15415"/>
                      <a:pt x="27420" y="16797"/>
                    </a:cubicBezTo>
                    <a:cubicBezTo>
                      <a:pt x="27348" y="16869"/>
                      <a:pt x="27289" y="16900"/>
                      <a:pt x="27231" y="16900"/>
                    </a:cubicBezTo>
                    <a:cubicBezTo>
                      <a:pt x="27166" y="16900"/>
                      <a:pt x="27102" y="16861"/>
                      <a:pt x="27021" y="16797"/>
                    </a:cubicBezTo>
                    <a:cubicBezTo>
                      <a:pt x="25732" y="15445"/>
                      <a:pt x="23981" y="14647"/>
                      <a:pt x="22108" y="14555"/>
                    </a:cubicBezTo>
                    <a:cubicBezTo>
                      <a:pt x="21740" y="14524"/>
                      <a:pt x="21801" y="14309"/>
                      <a:pt x="21893" y="14094"/>
                    </a:cubicBezTo>
                    <a:cubicBezTo>
                      <a:pt x="22661" y="11791"/>
                      <a:pt x="24196" y="10348"/>
                      <a:pt x="26622" y="9949"/>
                    </a:cubicBezTo>
                    <a:cubicBezTo>
                      <a:pt x="26837" y="9888"/>
                      <a:pt x="27052" y="9888"/>
                      <a:pt x="27206" y="9857"/>
                    </a:cubicBezTo>
                    <a:close/>
                    <a:moveTo>
                      <a:pt x="27175" y="17196"/>
                    </a:moveTo>
                    <a:cubicBezTo>
                      <a:pt x="29754" y="17257"/>
                      <a:pt x="31996" y="19007"/>
                      <a:pt x="32641" y="21525"/>
                    </a:cubicBezTo>
                    <a:cubicBezTo>
                      <a:pt x="32733" y="21771"/>
                      <a:pt x="32641" y="21802"/>
                      <a:pt x="32426" y="21832"/>
                    </a:cubicBezTo>
                    <a:cubicBezTo>
                      <a:pt x="30522" y="21894"/>
                      <a:pt x="28741" y="22692"/>
                      <a:pt x="27420" y="24074"/>
                    </a:cubicBezTo>
                    <a:cubicBezTo>
                      <a:pt x="27344" y="24151"/>
                      <a:pt x="27282" y="24189"/>
                      <a:pt x="27221" y="24189"/>
                    </a:cubicBezTo>
                    <a:cubicBezTo>
                      <a:pt x="27159" y="24189"/>
                      <a:pt x="27098" y="24151"/>
                      <a:pt x="27021" y="24074"/>
                    </a:cubicBezTo>
                    <a:cubicBezTo>
                      <a:pt x="25732" y="22723"/>
                      <a:pt x="23951" y="21894"/>
                      <a:pt x="22078" y="21832"/>
                    </a:cubicBezTo>
                    <a:cubicBezTo>
                      <a:pt x="21709" y="21802"/>
                      <a:pt x="21801" y="21587"/>
                      <a:pt x="21863" y="21433"/>
                    </a:cubicBezTo>
                    <a:cubicBezTo>
                      <a:pt x="22600" y="19253"/>
                      <a:pt x="24012" y="17841"/>
                      <a:pt x="26254" y="17319"/>
                    </a:cubicBezTo>
                    <a:cubicBezTo>
                      <a:pt x="26561" y="17226"/>
                      <a:pt x="26868" y="17196"/>
                      <a:pt x="27175" y="17196"/>
                    </a:cubicBezTo>
                    <a:close/>
                    <a:moveTo>
                      <a:pt x="16186" y="17206"/>
                    </a:moveTo>
                    <a:cubicBezTo>
                      <a:pt x="18537" y="17206"/>
                      <a:pt x="20875" y="18870"/>
                      <a:pt x="21586" y="21495"/>
                    </a:cubicBezTo>
                    <a:lnTo>
                      <a:pt x="21648" y="21648"/>
                    </a:lnTo>
                    <a:cubicBezTo>
                      <a:pt x="21648" y="21832"/>
                      <a:pt x="21525" y="21802"/>
                      <a:pt x="21402" y="21832"/>
                    </a:cubicBezTo>
                    <a:cubicBezTo>
                      <a:pt x="19498" y="21894"/>
                      <a:pt x="17687" y="22723"/>
                      <a:pt x="16366" y="24105"/>
                    </a:cubicBezTo>
                    <a:cubicBezTo>
                      <a:pt x="16294" y="24177"/>
                      <a:pt x="16235" y="24208"/>
                      <a:pt x="16177" y="24208"/>
                    </a:cubicBezTo>
                    <a:cubicBezTo>
                      <a:pt x="16112" y="24208"/>
                      <a:pt x="16048" y="24169"/>
                      <a:pt x="15967" y="24105"/>
                    </a:cubicBezTo>
                    <a:cubicBezTo>
                      <a:pt x="14678" y="22723"/>
                      <a:pt x="12897" y="21924"/>
                      <a:pt x="10993" y="21832"/>
                    </a:cubicBezTo>
                    <a:cubicBezTo>
                      <a:pt x="10686" y="21802"/>
                      <a:pt x="10778" y="21617"/>
                      <a:pt x="10839" y="21433"/>
                    </a:cubicBezTo>
                    <a:cubicBezTo>
                      <a:pt x="11331" y="19652"/>
                      <a:pt x="12682" y="18178"/>
                      <a:pt x="14432" y="17533"/>
                    </a:cubicBezTo>
                    <a:cubicBezTo>
                      <a:pt x="15000" y="17311"/>
                      <a:pt x="15593" y="17206"/>
                      <a:pt x="16186" y="17206"/>
                    </a:cubicBezTo>
                    <a:close/>
                    <a:moveTo>
                      <a:pt x="16172" y="24471"/>
                    </a:moveTo>
                    <a:cubicBezTo>
                      <a:pt x="16216" y="24471"/>
                      <a:pt x="16261" y="24472"/>
                      <a:pt x="16305" y="24473"/>
                    </a:cubicBezTo>
                    <a:cubicBezTo>
                      <a:pt x="18854" y="24504"/>
                      <a:pt x="21034" y="26285"/>
                      <a:pt x="21586" y="28772"/>
                    </a:cubicBezTo>
                    <a:cubicBezTo>
                      <a:pt x="21678" y="29079"/>
                      <a:pt x="21556" y="29110"/>
                      <a:pt x="21341" y="29140"/>
                    </a:cubicBezTo>
                    <a:lnTo>
                      <a:pt x="21341" y="29110"/>
                    </a:lnTo>
                    <a:cubicBezTo>
                      <a:pt x="20911" y="29171"/>
                      <a:pt x="20450" y="29232"/>
                      <a:pt x="20020" y="29325"/>
                    </a:cubicBezTo>
                    <a:cubicBezTo>
                      <a:pt x="18669" y="29601"/>
                      <a:pt x="17410" y="30307"/>
                      <a:pt x="16458" y="31290"/>
                    </a:cubicBezTo>
                    <a:cubicBezTo>
                      <a:pt x="16347" y="31401"/>
                      <a:pt x="16269" y="31463"/>
                      <a:pt x="16186" y="31463"/>
                    </a:cubicBezTo>
                    <a:cubicBezTo>
                      <a:pt x="16107" y="31463"/>
                      <a:pt x="16024" y="31408"/>
                      <a:pt x="15906" y="31290"/>
                    </a:cubicBezTo>
                    <a:cubicBezTo>
                      <a:pt x="14678" y="30031"/>
                      <a:pt x="13019" y="29263"/>
                      <a:pt x="11269" y="29140"/>
                    </a:cubicBezTo>
                    <a:cubicBezTo>
                      <a:pt x="10716" y="29110"/>
                      <a:pt x="10716" y="29079"/>
                      <a:pt x="10870" y="28557"/>
                    </a:cubicBezTo>
                    <a:cubicBezTo>
                      <a:pt x="11534" y="26144"/>
                      <a:pt x="13708" y="24471"/>
                      <a:pt x="16172" y="24471"/>
                    </a:cubicBezTo>
                    <a:close/>
                    <a:moveTo>
                      <a:pt x="27267" y="24473"/>
                    </a:moveTo>
                    <a:cubicBezTo>
                      <a:pt x="29631" y="24473"/>
                      <a:pt x="32119" y="26469"/>
                      <a:pt x="32641" y="28772"/>
                    </a:cubicBezTo>
                    <a:cubicBezTo>
                      <a:pt x="32733" y="29171"/>
                      <a:pt x="32487" y="29110"/>
                      <a:pt x="32303" y="29140"/>
                    </a:cubicBezTo>
                    <a:cubicBezTo>
                      <a:pt x="31075" y="29202"/>
                      <a:pt x="29908" y="29570"/>
                      <a:pt x="28864" y="30215"/>
                    </a:cubicBezTo>
                    <a:cubicBezTo>
                      <a:pt x="28342" y="30522"/>
                      <a:pt x="27881" y="30891"/>
                      <a:pt x="27451" y="31320"/>
                    </a:cubicBezTo>
                    <a:cubicBezTo>
                      <a:pt x="27371" y="31416"/>
                      <a:pt x="27300" y="31470"/>
                      <a:pt x="27224" y="31470"/>
                    </a:cubicBezTo>
                    <a:cubicBezTo>
                      <a:pt x="27154" y="31470"/>
                      <a:pt x="27079" y="31424"/>
                      <a:pt x="26991" y="31320"/>
                    </a:cubicBezTo>
                    <a:cubicBezTo>
                      <a:pt x="25732" y="30031"/>
                      <a:pt x="24012" y="29232"/>
                      <a:pt x="22231" y="29110"/>
                    </a:cubicBezTo>
                    <a:cubicBezTo>
                      <a:pt x="22176" y="29116"/>
                      <a:pt x="22123" y="29122"/>
                      <a:pt x="22074" y="29122"/>
                    </a:cubicBezTo>
                    <a:cubicBezTo>
                      <a:pt x="21905" y="29122"/>
                      <a:pt x="21791" y="29058"/>
                      <a:pt x="21863" y="28772"/>
                    </a:cubicBezTo>
                    <a:lnTo>
                      <a:pt x="21863" y="28741"/>
                    </a:lnTo>
                    <a:cubicBezTo>
                      <a:pt x="22446" y="26407"/>
                      <a:pt x="24903" y="24473"/>
                      <a:pt x="27267" y="24473"/>
                    </a:cubicBezTo>
                    <a:close/>
                    <a:moveTo>
                      <a:pt x="16228" y="31812"/>
                    </a:moveTo>
                    <a:cubicBezTo>
                      <a:pt x="18200" y="31812"/>
                      <a:pt x="20141" y="33027"/>
                      <a:pt x="21126" y="34913"/>
                    </a:cubicBezTo>
                    <a:cubicBezTo>
                      <a:pt x="21341" y="35343"/>
                      <a:pt x="21525" y="35804"/>
                      <a:pt x="21648" y="36264"/>
                    </a:cubicBezTo>
                    <a:cubicBezTo>
                      <a:pt x="21648" y="36430"/>
                      <a:pt x="21559" y="36463"/>
                      <a:pt x="21462" y="36463"/>
                    </a:cubicBezTo>
                    <a:cubicBezTo>
                      <a:pt x="21397" y="36463"/>
                      <a:pt x="21328" y="36448"/>
                      <a:pt x="21279" y="36448"/>
                    </a:cubicBezTo>
                    <a:cubicBezTo>
                      <a:pt x="19867" y="36510"/>
                      <a:pt x="18546" y="36970"/>
                      <a:pt x="17441" y="37799"/>
                    </a:cubicBezTo>
                    <a:cubicBezTo>
                      <a:pt x="17073" y="38045"/>
                      <a:pt x="16735" y="38352"/>
                      <a:pt x="16428" y="38659"/>
                    </a:cubicBezTo>
                    <a:cubicBezTo>
                      <a:pt x="16336" y="38736"/>
                      <a:pt x="16259" y="38774"/>
                      <a:pt x="16186" y="38774"/>
                    </a:cubicBezTo>
                    <a:cubicBezTo>
                      <a:pt x="16113" y="38774"/>
                      <a:pt x="16044" y="38736"/>
                      <a:pt x="15967" y="38659"/>
                    </a:cubicBezTo>
                    <a:cubicBezTo>
                      <a:pt x="14678" y="37308"/>
                      <a:pt x="12927" y="36540"/>
                      <a:pt x="11054" y="36448"/>
                    </a:cubicBezTo>
                    <a:cubicBezTo>
                      <a:pt x="10716" y="36448"/>
                      <a:pt x="10778" y="36264"/>
                      <a:pt x="10839" y="36080"/>
                    </a:cubicBezTo>
                    <a:cubicBezTo>
                      <a:pt x="11453" y="33808"/>
                      <a:pt x="13388" y="32150"/>
                      <a:pt x="15691" y="31842"/>
                    </a:cubicBezTo>
                    <a:cubicBezTo>
                      <a:pt x="15870" y="31822"/>
                      <a:pt x="16049" y="31812"/>
                      <a:pt x="16228" y="31812"/>
                    </a:cubicBezTo>
                    <a:close/>
                    <a:moveTo>
                      <a:pt x="27367" y="31810"/>
                    </a:moveTo>
                    <a:cubicBezTo>
                      <a:pt x="29441" y="31810"/>
                      <a:pt x="31493" y="33238"/>
                      <a:pt x="32395" y="35343"/>
                    </a:cubicBezTo>
                    <a:cubicBezTo>
                      <a:pt x="32518" y="35681"/>
                      <a:pt x="32763" y="36049"/>
                      <a:pt x="32641" y="36326"/>
                    </a:cubicBezTo>
                    <a:lnTo>
                      <a:pt x="32641" y="36295"/>
                    </a:lnTo>
                    <a:cubicBezTo>
                      <a:pt x="32575" y="36458"/>
                      <a:pt x="32424" y="36491"/>
                      <a:pt x="32251" y="36491"/>
                    </a:cubicBezTo>
                    <a:cubicBezTo>
                      <a:pt x="32130" y="36491"/>
                      <a:pt x="31998" y="36475"/>
                      <a:pt x="31877" y="36475"/>
                    </a:cubicBezTo>
                    <a:cubicBezTo>
                      <a:pt x="31844" y="36475"/>
                      <a:pt x="31812" y="36476"/>
                      <a:pt x="31781" y="36479"/>
                    </a:cubicBezTo>
                    <a:cubicBezTo>
                      <a:pt x="30153" y="36694"/>
                      <a:pt x="28649" y="37462"/>
                      <a:pt x="27482" y="38628"/>
                    </a:cubicBezTo>
                    <a:cubicBezTo>
                      <a:pt x="27386" y="38724"/>
                      <a:pt x="27307" y="38778"/>
                      <a:pt x="27227" y="38778"/>
                    </a:cubicBezTo>
                    <a:cubicBezTo>
                      <a:pt x="27154" y="38778"/>
                      <a:pt x="27079" y="38732"/>
                      <a:pt x="26991" y="38628"/>
                    </a:cubicBezTo>
                    <a:cubicBezTo>
                      <a:pt x="25701" y="37308"/>
                      <a:pt x="23951" y="36510"/>
                      <a:pt x="22108" y="36448"/>
                    </a:cubicBezTo>
                    <a:cubicBezTo>
                      <a:pt x="21771" y="36448"/>
                      <a:pt x="21801" y="36264"/>
                      <a:pt x="21863" y="36049"/>
                    </a:cubicBezTo>
                    <a:cubicBezTo>
                      <a:pt x="22538" y="33623"/>
                      <a:pt x="24718" y="31904"/>
                      <a:pt x="27236" y="31812"/>
                    </a:cubicBezTo>
                    <a:cubicBezTo>
                      <a:pt x="27280" y="31810"/>
                      <a:pt x="27323" y="31810"/>
                      <a:pt x="27367" y="31810"/>
                    </a:cubicBezTo>
                    <a:close/>
                    <a:moveTo>
                      <a:pt x="21832" y="0"/>
                    </a:moveTo>
                    <a:cubicBezTo>
                      <a:pt x="21156" y="0"/>
                      <a:pt x="20512" y="62"/>
                      <a:pt x="19867" y="123"/>
                    </a:cubicBezTo>
                    <a:cubicBezTo>
                      <a:pt x="18577" y="430"/>
                      <a:pt x="17380" y="1106"/>
                      <a:pt x="16458" y="2058"/>
                    </a:cubicBezTo>
                    <a:cubicBezTo>
                      <a:pt x="16347" y="2153"/>
                      <a:pt x="16260" y="2208"/>
                      <a:pt x="16172" y="2208"/>
                    </a:cubicBezTo>
                    <a:cubicBezTo>
                      <a:pt x="16091" y="2208"/>
                      <a:pt x="16009" y="2161"/>
                      <a:pt x="15906" y="2058"/>
                    </a:cubicBezTo>
                    <a:cubicBezTo>
                      <a:pt x="15568" y="1720"/>
                      <a:pt x="15200" y="1444"/>
                      <a:pt x="14831" y="1136"/>
                    </a:cubicBezTo>
                    <a:cubicBezTo>
                      <a:pt x="12743" y="1873"/>
                      <a:pt x="10747" y="2887"/>
                      <a:pt x="8966" y="4207"/>
                    </a:cubicBezTo>
                    <a:cubicBezTo>
                      <a:pt x="9703" y="4913"/>
                      <a:pt x="10256" y="5804"/>
                      <a:pt x="10532" y="6817"/>
                    </a:cubicBezTo>
                    <a:cubicBezTo>
                      <a:pt x="10655" y="7093"/>
                      <a:pt x="10563" y="7186"/>
                      <a:pt x="10256" y="7216"/>
                    </a:cubicBezTo>
                    <a:cubicBezTo>
                      <a:pt x="8690" y="7308"/>
                      <a:pt x="7216" y="7892"/>
                      <a:pt x="5988" y="8874"/>
                    </a:cubicBezTo>
                    <a:cubicBezTo>
                      <a:pt x="5896" y="8967"/>
                      <a:pt x="5773" y="9059"/>
                      <a:pt x="5681" y="9151"/>
                    </a:cubicBezTo>
                    <a:cubicBezTo>
                      <a:pt x="5424" y="9393"/>
                      <a:pt x="5293" y="9515"/>
                      <a:pt x="5157" y="9515"/>
                    </a:cubicBezTo>
                    <a:cubicBezTo>
                      <a:pt x="5017" y="9515"/>
                      <a:pt x="4871" y="9385"/>
                      <a:pt x="4575" y="9120"/>
                    </a:cubicBezTo>
                    <a:lnTo>
                      <a:pt x="4299" y="8874"/>
                    </a:lnTo>
                    <a:cubicBezTo>
                      <a:pt x="3961" y="9335"/>
                      <a:pt x="3654" y="9796"/>
                      <a:pt x="3347" y="10256"/>
                    </a:cubicBezTo>
                    <a:cubicBezTo>
                      <a:pt x="3946" y="10018"/>
                      <a:pt x="4556" y="9907"/>
                      <a:pt x="5158" y="9907"/>
                    </a:cubicBezTo>
                    <a:cubicBezTo>
                      <a:pt x="7579" y="9907"/>
                      <a:pt x="9850" y="11702"/>
                      <a:pt x="10563" y="14187"/>
                    </a:cubicBezTo>
                    <a:cubicBezTo>
                      <a:pt x="10655" y="14463"/>
                      <a:pt x="10532" y="14524"/>
                      <a:pt x="10287" y="14555"/>
                    </a:cubicBezTo>
                    <a:cubicBezTo>
                      <a:pt x="8413" y="14616"/>
                      <a:pt x="6663" y="15415"/>
                      <a:pt x="5374" y="16735"/>
                    </a:cubicBezTo>
                    <a:cubicBezTo>
                      <a:pt x="5273" y="16836"/>
                      <a:pt x="5198" y="16875"/>
                      <a:pt x="5134" y="16875"/>
                    </a:cubicBezTo>
                    <a:cubicBezTo>
                      <a:pt x="5042" y="16875"/>
                      <a:pt x="4973" y="16795"/>
                      <a:pt x="4882" y="16704"/>
                    </a:cubicBezTo>
                    <a:cubicBezTo>
                      <a:pt x="3869" y="15691"/>
                      <a:pt x="2610" y="15016"/>
                      <a:pt x="1228" y="14709"/>
                    </a:cubicBezTo>
                    <a:cubicBezTo>
                      <a:pt x="553" y="16674"/>
                      <a:pt x="154" y="18700"/>
                      <a:pt x="61" y="20758"/>
                    </a:cubicBezTo>
                    <a:cubicBezTo>
                      <a:pt x="921" y="18670"/>
                      <a:pt x="2917" y="17288"/>
                      <a:pt x="5159" y="17196"/>
                    </a:cubicBezTo>
                    <a:cubicBezTo>
                      <a:pt x="7584" y="17196"/>
                      <a:pt x="10010" y="19130"/>
                      <a:pt x="10563" y="21495"/>
                    </a:cubicBezTo>
                    <a:cubicBezTo>
                      <a:pt x="10624" y="21740"/>
                      <a:pt x="10563" y="21802"/>
                      <a:pt x="10317" y="21832"/>
                    </a:cubicBezTo>
                    <a:cubicBezTo>
                      <a:pt x="8444" y="21894"/>
                      <a:pt x="6663" y="22723"/>
                      <a:pt x="5374" y="24074"/>
                    </a:cubicBezTo>
                    <a:cubicBezTo>
                      <a:pt x="5281" y="24166"/>
                      <a:pt x="5212" y="24212"/>
                      <a:pt x="5143" y="24212"/>
                    </a:cubicBezTo>
                    <a:cubicBezTo>
                      <a:pt x="5074" y="24212"/>
                      <a:pt x="5005" y="24166"/>
                      <a:pt x="4913" y="24074"/>
                    </a:cubicBezTo>
                    <a:cubicBezTo>
                      <a:pt x="3623" y="22723"/>
                      <a:pt x="1873" y="21924"/>
                      <a:pt x="0" y="21832"/>
                    </a:cubicBezTo>
                    <a:lnTo>
                      <a:pt x="0" y="21863"/>
                    </a:lnTo>
                    <a:cubicBezTo>
                      <a:pt x="0" y="23583"/>
                      <a:pt x="215" y="25333"/>
                      <a:pt x="614" y="26991"/>
                    </a:cubicBezTo>
                    <a:cubicBezTo>
                      <a:pt x="706" y="26899"/>
                      <a:pt x="768" y="26776"/>
                      <a:pt x="860" y="26684"/>
                    </a:cubicBezTo>
                    <a:cubicBezTo>
                      <a:pt x="1940" y="25260"/>
                      <a:pt x="3554" y="24537"/>
                      <a:pt x="5170" y="24537"/>
                    </a:cubicBezTo>
                    <a:cubicBezTo>
                      <a:pt x="6725" y="24537"/>
                      <a:pt x="8281" y="25206"/>
                      <a:pt x="9365" y="26561"/>
                    </a:cubicBezTo>
                    <a:cubicBezTo>
                      <a:pt x="9857" y="27175"/>
                      <a:pt x="10256" y="27851"/>
                      <a:pt x="10501" y="28588"/>
                    </a:cubicBezTo>
                    <a:cubicBezTo>
                      <a:pt x="10655" y="29110"/>
                      <a:pt x="10655" y="29140"/>
                      <a:pt x="10102" y="29171"/>
                    </a:cubicBezTo>
                    <a:cubicBezTo>
                      <a:pt x="8567" y="29294"/>
                      <a:pt x="7093" y="29877"/>
                      <a:pt x="5896" y="30860"/>
                    </a:cubicBezTo>
                    <a:cubicBezTo>
                      <a:pt x="5665" y="31062"/>
                      <a:pt x="5462" y="31480"/>
                      <a:pt x="5184" y="31480"/>
                    </a:cubicBezTo>
                    <a:cubicBezTo>
                      <a:pt x="5165" y="31480"/>
                      <a:pt x="5147" y="31478"/>
                      <a:pt x="5128" y="31474"/>
                    </a:cubicBezTo>
                    <a:cubicBezTo>
                      <a:pt x="4790" y="31443"/>
                      <a:pt x="4637" y="31075"/>
                      <a:pt x="4360" y="30860"/>
                    </a:cubicBezTo>
                    <a:cubicBezTo>
                      <a:pt x="3501" y="30123"/>
                      <a:pt x="2457" y="29632"/>
                      <a:pt x="1382" y="29355"/>
                    </a:cubicBezTo>
                    <a:lnTo>
                      <a:pt x="1320" y="29325"/>
                    </a:lnTo>
                    <a:lnTo>
                      <a:pt x="1320" y="29325"/>
                    </a:lnTo>
                    <a:cubicBezTo>
                      <a:pt x="1720" y="30399"/>
                      <a:pt x="2180" y="31443"/>
                      <a:pt x="2733" y="32426"/>
                    </a:cubicBezTo>
                    <a:cubicBezTo>
                      <a:pt x="3485" y="32042"/>
                      <a:pt x="4314" y="31850"/>
                      <a:pt x="5143" y="31850"/>
                    </a:cubicBezTo>
                    <a:cubicBezTo>
                      <a:pt x="5972" y="31850"/>
                      <a:pt x="6801" y="32042"/>
                      <a:pt x="7554" y="32426"/>
                    </a:cubicBezTo>
                    <a:cubicBezTo>
                      <a:pt x="8997" y="33194"/>
                      <a:pt x="10072" y="34483"/>
                      <a:pt x="10501" y="36018"/>
                    </a:cubicBezTo>
                    <a:cubicBezTo>
                      <a:pt x="10624" y="36356"/>
                      <a:pt x="10563" y="36448"/>
                      <a:pt x="10194" y="36479"/>
                    </a:cubicBezTo>
                    <a:cubicBezTo>
                      <a:pt x="9028" y="36510"/>
                      <a:pt x="7861" y="36878"/>
                      <a:pt x="6847" y="37492"/>
                    </a:cubicBezTo>
                    <a:lnTo>
                      <a:pt x="6694" y="37584"/>
                    </a:lnTo>
                    <a:cubicBezTo>
                      <a:pt x="8260" y="39058"/>
                      <a:pt x="10010" y="40317"/>
                      <a:pt x="11914" y="41300"/>
                    </a:cubicBezTo>
                    <a:cubicBezTo>
                      <a:pt x="12854" y="39940"/>
                      <a:pt x="14498" y="39179"/>
                      <a:pt x="16175" y="39179"/>
                    </a:cubicBezTo>
                    <a:cubicBezTo>
                      <a:pt x="17072" y="39179"/>
                      <a:pt x="17979" y="39397"/>
                      <a:pt x="18792" y="39857"/>
                    </a:cubicBezTo>
                    <a:cubicBezTo>
                      <a:pt x="20112" y="40624"/>
                      <a:pt x="21095" y="41853"/>
                      <a:pt x="21556" y="43296"/>
                    </a:cubicBezTo>
                    <a:cubicBezTo>
                      <a:pt x="21586" y="43419"/>
                      <a:pt x="21617" y="43541"/>
                      <a:pt x="21648" y="43695"/>
                    </a:cubicBezTo>
                    <a:lnTo>
                      <a:pt x="21771" y="43695"/>
                    </a:lnTo>
                    <a:cubicBezTo>
                      <a:pt x="22569" y="41054"/>
                      <a:pt x="24227" y="39396"/>
                      <a:pt x="26960" y="39181"/>
                    </a:cubicBezTo>
                    <a:cubicBezTo>
                      <a:pt x="27106" y="39169"/>
                      <a:pt x="27250" y="39164"/>
                      <a:pt x="27393" y="39164"/>
                    </a:cubicBezTo>
                    <a:cubicBezTo>
                      <a:pt x="29102" y="39164"/>
                      <a:pt x="30517" y="40003"/>
                      <a:pt x="31566" y="41392"/>
                    </a:cubicBezTo>
                    <a:cubicBezTo>
                      <a:pt x="33500" y="40440"/>
                      <a:pt x="35251" y="39181"/>
                      <a:pt x="36817" y="37707"/>
                    </a:cubicBezTo>
                    <a:cubicBezTo>
                      <a:pt x="36479" y="37462"/>
                      <a:pt x="36110" y="37247"/>
                      <a:pt x="35711" y="37093"/>
                    </a:cubicBezTo>
                    <a:cubicBezTo>
                      <a:pt x="34913" y="36725"/>
                      <a:pt x="34053" y="36510"/>
                      <a:pt x="33193" y="36479"/>
                    </a:cubicBezTo>
                    <a:cubicBezTo>
                      <a:pt x="32948" y="36479"/>
                      <a:pt x="32794" y="36479"/>
                      <a:pt x="32886" y="36141"/>
                    </a:cubicBezTo>
                    <a:cubicBezTo>
                      <a:pt x="33374" y="33818"/>
                      <a:pt x="35898" y="31843"/>
                      <a:pt x="38280" y="31843"/>
                    </a:cubicBezTo>
                    <a:cubicBezTo>
                      <a:pt x="38448" y="31843"/>
                      <a:pt x="38616" y="31853"/>
                      <a:pt x="38782" y="31873"/>
                    </a:cubicBezTo>
                    <a:cubicBezTo>
                      <a:pt x="39488" y="31965"/>
                      <a:pt x="40194" y="32180"/>
                      <a:pt x="40870" y="32518"/>
                    </a:cubicBezTo>
                    <a:cubicBezTo>
                      <a:pt x="41453" y="31474"/>
                      <a:pt x="41944" y="30399"/>
                      <a:pt x="42344" y="29294"/>
                    </a:cubicBezTo>
                    <a:cubicBezTo>
                      <a:pt x="42221" y="29294"/>
                      <a:pt x="42129" y="29294"/>
                      <a:pt x="42006" y="29355"/>
                    </a:cubicBezTo>
                    <a:cubicBezTo>
                      <a:pt x="40685" y="29662"/>
                      <a:pt x="39488" y="30338"/>
                      <a:pt x="38536" y="31320"/>
                    </a:cubicBezTo>
                    <a:cubicBezTo>
                      <a:pt x="38429" y="31428"/>
                      <a:pt x="38344" y="31482"/>
                      <a:pt x="38260" y="31482"/>
                    </a:cubicBezTo>
                    <a:cubicBezTo>
                      <a:pt x="38175" y="31482"/>
                      <a:pt x="38091" y="31428"/>
                      <a:pt x="37983" y="31320"/>
                    </a:cubicBezTo>
                    <a:cubicBezTo>
                      <a:pt x="36755" y="30062"/>
                      <a:pt x="35097" y="29294"/>
                      <a:pt x="33347" y="29140"/>
                    </a:cubicBezTo>
                    <a:cubicBezTo>
                      <a:pt x="32794" y="29110"/>
                      <a:pt x="32794" y="29079"/>
                      <a:pt x="32948" y="28588"/>
                    </a:cubicBezTo>
                    <a:cubicBezTo>
                      <a:pt x="33777" y="26193"/>
                      <a:pt x="35465" y="24749"/>
                      <a:pt x="37983" y="24534"/>
                    </a:cubicBezTo>
                    <a:cubicBezTo>
                      <a:pt x="38126" y="24523"/>
                      <a:pt x="38266" y="24518"/>
                      <a:pt x="38405" y="24518"/>
                    </a:cubicBezTo>
                    <a:cubicBezTo>
                      <a:pt x="40182" y="24518"/>
                      <a:pt x="41660" y="25418"/>
                      <a:pt x="42743" y="26899"/>
                    </a:cubicBezTo>
                    <a:cubicBezTo>
                      <a:pt x="42835" y="27022"/>
                      <a:pt x="42896" y="27144"/>
                      <a:pt x="42958" y="27237"/>
                    </a:cubicBezTo>
                    <a:cubicBezTo>
                      <a:pt x="43418" y="25456"/>
                      <a:pt x="43633" y="23644"/>
                      <a:pt x="43633" y="21832"/>
                    </a:cubicBezTo>
                    <a:lnTo>
                      <a:pt x="43633" y="21802"/>
                    </a:lnTo>
                    <a:cubicBezTo>
                      <a:pt x="41729" y="21832"/>
                      <a:pt x="39918" y="22600"/>
                      <a:pt x="38567" y="23951"/>
                    </a:cubicBezTo>
                    <a:cubicBezTo>
                      <a:pt x="38440" y="24077"/>
                      <a:pt x="38338" y="24147"/>
                      <a:pt x="38236" y="24147"/>
                    </a:cubicBezTo>
                    <a:cubicBezTo>
                      <a:pt x="38139" y="24147"/>
                      <a:pt x="38041" y="24085"/>
                      <a:pt x="37922" y="23951"/>
                    </a:cubicBezTo>
                    <a:cubicBezTo>
                      <a:pt x="36663" y="22661"/>
                      <a:pt x="34974" y="21924"/>
                      <a:pt x="33163" y="21802"/>
                    </a:cubicBezTo>
                    <a:cubicBezTo>
                      <a:pt x="32917" y="21802"/>
                      <a:pt x="32794" y="21740"/>
                      <a:pt x="32886" y="21433"/>
                    </a:cubicBezTo>
                    <a:cubicBezTo>
                      <a:pt x="33562" y="18946"/>
                      <a:pt x="35803" y="17226"/>
                      <a:pt x="38383" y="17165"/>
                    </a:cubicBezTo>
                    <a:cubicBezTo>
                      <a:pt x="40716" y="17196"/>
                      <a:pt x="42988" y="19007"/>
                      <a:pt x="43633" y="21402"/>
                    </a:cubicBezTo>
                    <a:cubicBezTo>
                      <a:pt x="43572" y="19099"/>
                      <a:pt x="43173" y="16797"/>
                      <a:pt x="42405" y="14616"/>
                    </a:cubicBezTo>
                    <a:cubicBezTo>
                      <a:pt x="40962" y="14862"/>
                      <a:pt x="39611" y="15568"/>
                      <a:pt x="38567" y="16612"/>
                    </a:cubicBezTo>
                    <a:cubicBezTo>
                      <a:pt x="38450" y="16763"/>
                      <a:pt x="38360" y="16840"/>
                      <a:pt x="38263" y="16840"/>
                    </a:cubicBezTo>
                    <a:cubicBezTo>
                      <a:pt x="38182" y="16840"/>
                      <a:pt x="38095" y="16786"/>
                      <a:pt x="37983" y="16674"/>
                    </a:cubicBezTo>
                    <a:cubicBezTo>
                      <a:pt x="36724" y="15384"/>
                      <a:pt x="35005" y="14616"/>
                      <a:pt x="33224" y="14524"/>
                    </a:cubicBezTo>
                    <a:cubicBezTo>
                      <a:pt x="32825" y="14524"/>
                      <a:pt x="32825" y="14371"/>
                      <a:pt x="32917" y="14094"/>
                    </a:cubicBezTo>
                    <a:cubicBezTo>
                      <a:pt x="33623" y="11730"/>
                      <a:pt x="35711" y="10041"/>
                      <a:pt x="38168" y="9888"/>
                    </a:cubicBezTo>
                    <a:cubicBezTo>
                      <a:pt x="38935" y="9888"/>
                      <a:pt x="39672" y="10041"/>
                      <a:pt x="40378" y="10348"/>
                    </a:cubicBezTo>
                    <a:cubicBezTo>
                      <a:pt x="40041" y="9796"/>
                      <a:pt x="39672" y="9243"/>
                      <a:pt x="39273" y="8721"/>
                    </a:cubicBezTo>
                    <a:cubicBezTo>
                      <a:pt x="38966" y="9028"/>
                      <a:pt x="38659" y="9458"/>
                      <a:pt x="38321" y="9519"/>
                    </a:cubicBezTo>
                    <a:cubicBezTo>
                      <a:pt x="38303" y="9522"/>
                      <a:pt x="38285" y="9524"/>
                      <a:pt x="38267" y="9524"/>
                    </a:cubicBezTo>
                    <a:cubicBezTo>
                      <a:pt x="37922" y="9524"/>
                      <a:pt x="37627" y="8984"/>
                      <a:pt x="37277" y="8721"/>
                    </a:cubicBezTo>
                    <a:cubicBezTo>
                      <a:pt x="36110" y="7830"/>
                      <a:pt x="34698" y="7308"/>
                      <a:pt x="33224" y="7186"/>
                    </a:cubicBezTo>
                    <a:cubicBezTo>
                      <a:pt x="32825" y="7186"/>
                      <a:pt x="32825" y="7032"/>
                      <a:pt x="32917" y="6756"/>
                    </a:cubicBezTo>
                    <a:cubicBezTo>
                      <a:pt x="33224" y="5834"/>
                      <a:pt x="33685" y="5005"/>
                      <a:pt x="34360" y="4299"/>
                    </a:cubicBezTo>
                    <a:cubicBezTo>
                      <a:pt x="34421" y="4238"/>
                      <a:pt x="34452" y="4146"/>
                      <a:pt x="34514" y="4084"/>
                    </a:cubicBezTo>
                    <a:cubicBezTo>
                      <a:pt x="32733" y="2795"/>
                      <a:pt x="30737" y="1781"/>
                      <a:pt x="28618" y="1106"/>
                    </a:cubicBezTo>
                    <a:cubicBezTo>
                      <a:pt x="28188" y="1413"/>
                      <a:pt x="27789" y="1751"/>
                      <a:pt x="27420" y="2119"/>
                    </a:cubicBezTo>
                    <a:cubicBezTo>
                      <a:pt x="27343" y="2207"/>
                      <a:pt x="27278" y="2240"/>
                      <a:pt x="27220" y="2240"/>
                    </a:cubicBezTo>
                    <a:cubicBezTo>
                      <a:pt x="27117" y="2240"/>
                      <a:pt x="27039" y="2136"/>
                      <a:pt x="26960" y="2058"/>
                    </a:cubicBezTo>
                    <a:cubicBezTo>
                      <a:pt x="26008" y="1136"/>
                      <a:pt x="24872" y="461"/>
                      <a:pt x="23613" y="123"/>
                    </a:cubicBezTo>
                    <a:cubicBezTo>
                      <a:pt x="23521" y="92"/>
                      <a:pt x="23429" y="92"/>
                      <a:pt x="23367" y="62"/>
                    </a:cubicBezTo>
                    <a:cubicBezTo>
                      <a:pt x="22845" y="31"/>
                      <a:pt x="22354" y="0"/>
                      <a:pt x="218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" name="Google Shape;141;p3"/>
            <p:cNvGrpSpPr/>
            <p:nvPr/>
          </p:nvGrpSpPr>
          <p:grpSpPr>
            <a:xfrm flipH="1">
              <a:off x="8446804" y="1575552"/>
              <a:ext cx="667708" cy="469783"/>
              <a:chOff x="-12" y="3187850"/>
              <a:chExt cx="893614" cy="628725"/>
            </a:xfrm>
          </p:grpSpPr>
          <p:sp>
            <p:nvSpPr>
              <p:cNvPr id="142" name="Google Shape;142;p3"/>
              <p:cNvSpPr/>
              <p:nvPr/>
            </p:nvSpPr>
            <p:spPr>
              <a:xfrm flipH="1">
                <a:off x="27" y="3270750"/>
                <a:ext cx="786239" cy="545825"/>
              </a:xfrm>
              <a:custGeom>
                <a:avLst/>
                <a:gdLst/>
                <a:ahLst/>
                <a:cxnLst/>
                <a:rect l="l" t="t" r="r" b="b"/>
                <a:pathLst>
                  <a:path w="33287" h="21833" extrusionOk="0">
                    <a:moveTo>
                      <a:pt x="1" y="0"/>
                    </a:moveTo>
                    <a:lnTo>
                      <a:pt x="1" y="21832"/>
                    </a:lnTo>
                    <a:lnTo>
                      <a:pt x="33286" y="21832"/>
                    </a:lnTo>
                    <a:lnTo>
                      <a:pt x="332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 flipH="1">
                <a:off x="33" y="3187850"/>
                <a:ext cx="893568" cy="545800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21832" extrusionOk="0">
                    <a:moveTo>
                      <a:pt x="0" y="0"/>
                    </a:moveTo>
                    <a:lnTo>
                      <a:pt x="0" y="21832"/>
                    </a:lnTo>
                    <a:lnTo>
                      <a:pt x="37830" y="21832"/>
                    </a:lnTo>
                    <a:lnTo>
                      <a:pt x="378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 flipH="1">
                <a:off x="-12" y="3256925"/>
                <a:ext cx="7142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088" extrusionOk="0">
                    <a:moveTo>
                      <a:pt x="2856" y="1"/>
                    </a:moveTo>
                    <a:lnTo>
                      <a:pt x="154" y="2672"/>
                    </a:lnTo>
                    <a:cubicBezTo>
                      <a:pt x="31" y="2764"/>
                      <a:pt x="1" y="2887"/>
                      <a:pt x="123" y="3010"/>
                    </a:cubicBezTo>
                    <a:cubicBezTo>
                      <a:pt x="177" y="3064"/>
                      <a:pt x="231" y="3088"/>
                      <a:pt x="282" y="3088"/>
                    </a:cubicBezTo>
                    <a:cubicBezTo>
                      <a:pt x="348" y="3088"/>
                      <a:pt x="409" y="3048"/>
                      <a:pt x="461" y="2979"/>
                    </a:cubicBezTo>
                    <a:lnTo>
                      <a:pt x="738" y="2733"/>
                    </a:lnTo>
                    <a:lnTo>
                      <a:pt x="2856" y="645"/>
                    </a:lnTo>
                    <a:lnTo>
                      <a:pt x="2856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 flipH="1">
                <a:off x="607213" y="3258525"/>
                <a:ext cx="78325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38" extrusionOk="0">
                    <a:moveTo>
                      <a:pt x="2861" y="0"/>
                    </a:moveTo>
                    <a:cubicBezTo>
                      <a:pt x="2768" y="0"/>
                      <a:pt x="2720" y="110"/>
                      <a:pt x="2672" y="182"/>
                    </a:cubicBezTo>
                    <a:lnTo>
                      <a:pt x="339" y="2516"/>
                    </a:lnTo>
                    <a:cubicBezTo>
                      <a:pt x="216" y="2639"/>
                      <a:pt x="1" y="2731"/>
                      <a:pt x="185" y="2946"/>
                    </a:cubicBezTo>
                    <a:cubicBezTo>
                      <a:pt x="251" y="3012"/>
                      <a:pt x="308" y="3037"/>
                      <a:pt x="360" y="3037"/>
                    </a:cubicBezTo>
                    <a:cubicBezTo>
                      <a:pt x="475" y="3037"/>
                      <a:pt x="561" y="2908"/>
                      <a:pt x="646" y="2823"/>
                    </a:cubicBezTo>
                    <a:lnTo>
                      <a:pt x="2949" y="520"/>
                    </a:lnTo>
                    <a:cubicBezTo>
                      <a:pt x="3010" y="459"/>
                      <a:pt x="3071" y="366"/>
                      <a:pt x="3133" y="305"/>
                    </a:cubicBezTo>
                    <a:cubicBezTo>
                      <a:pt x="3133" y="182"/>
                      <a:pt x="3071" y="90"/>
                      <a:pt x="2949" y="29"/>
                    </a:cubicBezTo>
                    <a:cubicBezTo>
                      <a:pt x="2915" y="9"/>
                      <a:pt x="2886" y="0"/>
                      <a:pt x="2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 flipH="1">
                <a:off x="300913" y="3258275"/>
                <a:ext cx="775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43" extrusionOk="0">
                    <a:moveTo>
                      <a:pt x="2834" y="0"/>
                    </a:moveTo>
                    <a:cubicBezTo>
                      <a:pt x="2758" y="0"/>
                      <a:pt x="2715" y="66"/>
                      <a:pt x="2672" y="131"/>
                    </a:cubicBezTo>
                    <a:lnTo>
                      <a:pt x="246" y="2587"/>
                    </a:lnTo>
                    <a:cubicBezTo>
                      <a:pt x="123" y="2679"/>
                      <a:pt x="0" y="2771"/>
                      <a:pt x="154" y="2956"/>
                    </a:cubicBezTo>
                    <a:cubicBezTo>
                      <a:pt x="206" y="3019"/>
                      <a:pt x="255" y="3042"/>
                      <a:pt x="302" y="3042"/>
                    </a:cubicBezTo>
                    <a:cubicBezTo>
                      <a:pt x="391" y="3042"/>
                      <a:pt x="472" y="2955"/>
                      <a:pt x="553" y="2894"/>
                    </a:cubicBezTo>
                    <a:cubicBezTo>
                      <a:pt x="1382" y="2096"/>
                      <a:pt x="2180" y="1298"/>
                      <a:pt x="2979" y="469"/>
                    </a:cubicBezTo>
                    <a:cubicBezTo>
                      <a:pt x="3040" y="407"/>
                      <a:pt x="3102" y="376"/>
                      <a:pt x="3102" y="223"/>
                    </a:cubicBezTo>
                    <a:cubicBezTo>
                      <a:pt x="3040" y="161"/>
                      <a:pt x="3009" y="100"/>
                      <a:pt x="2948" y="39"/>
                    </a:cubicBezTo>
                    <a:cubicBezTo>
                      <a:pt x="2903" y="12"/>
                      <a:pt x="2866" y="0"/>
                      <a:pt x="2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 flipH="1">
                <a:off x="377688" y="3258500"/>
                <a:ext cx="77550" cy="75825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33" extrusionOk="0">
                    <a:moveTo>
                      <a:pt x="2886" y="1"/>
                    </a:moveTo>
                    <a:cubicBezTo>
                      <a:pt x="2786" y="1"/>
                      <a:pt x="2720" y="105"/>
                      <a:pt x="2672" y="152"/>
                    </a:cubicBezTo>
                    <a:cubicBezTo>
                      <a:pt x="1874" y="951"/>
                      <a:pt x="1075" y="1749"/>
                      <a:pt x="308" y="2517"/>
                    </a:cubicBezTo>
                    <a:cubicBezTo>
                      <a:pt x="185" y="2640"/>
                      <a:pt x="1" y="2732"/>
                      <a:pt x="185" y="2947"/>
                    </a:cubicBezTo>
                    <a:cubicBezTo>
                      <a:pt x="246" y="3008"/>
                      <a:pt x="301" y="3032"/>
                      <a:pt x="351" y="3032"/>
                    </a:cubicBezTo>
                    <a:cubicBezTo>
                      <a:pt x="451" y="3032"/>
                      <a:pt x="533" y="2936"/>
                      <a:pt x="615" y="2855"/>
                    </a:cubicBezTo>
                    <a:lnTo>
                      <a:pt x="2887" y="582"/>
                    </a:lnTo>
                    <a:cubicBezTo>
                      <a:pt x="2979" y="490"/>
                      <a:pt x="3071" y="398"/>
                      <a:pt x="3102" y="275"/>
                    </a:cubicBezTo>
                    <a:cubicBezTo>
                      <a:pt x="3102" y="183"/>
                      <a:pt x="3041" y="91"/>
                      <a:pt x="2979" y="30"/>
                    </a:cubicBezTo>
                    <a:cubicBezTo>
                      <a:pt x="2945" y="9"/>
                      <a:pt x="2914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 flipH="1">
                <a:off x="71388" y="3258850"/>
                <a:ext cx="78325" cy="760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42" extrusionOk="0">
                    <a:moveTo>
                      <a:pt x="2898" y="0"/>
                    </a:moveTo>
                    <a:cubicBezTo>
                      <a:pt x="2809" y="0"/>
                      <a:pt x="2747" y="94"/>
                      <a:pt x="2703" y="138"/>
                    </a:cubicBezTo>
                    <a:lnTo>
                      <a:pt x="338" y="2503"/>
                    </a:lnTo>
                    <a:cubicBezTo>
                      <a:pt x="216" y="2626"/>
                      <a:pt x="1" y="2748"/>
                      <a:pt x="246" y="2963"/>
                    </a:cubicBezTo>
                    <a:cubicBezTo>
                      <a:pt x="312" y="3019"/>
                      <a:pt x="363" y="3041"/>
                      <a:pt x="406" y="3041"/>
                    </a:cubicBezTo>
                    <a:cubicBezTo>
                      <a:pt x="504" y="3041"/>
                      <a:pt x="560" y="2926"/>
                      <a:pt x="645" y="2841"/>
                    </a:cubicBezTo>
                    <a:lnTo>
                      <a:pt x="2918" y="568"/>
                    </a:lnTo>
                    <a:cubicBezTo>
                      <a:pt x="3010" y="476"/>
                      <a:pt x="3102" y="384"/>
                      <a:pt x="3133" y="261"/>
                    </a:cubicBezTo>
                    <a:cubicBezTo>
                      <a:pt x="3133" y="169"/>
                      <a:pt x="3071" y="77"/>
                      <a:pt x="3010" y="46"/>
                    </a:cubicBezTo>
                    <a:cubicBezTo>
                      <a:pt x="2968" y="13"/>
                      <a:pt x="2931" y="0"/>
                      <a:pt x="2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 flipH="1">
                <a:off x="760738" y="3258525"/>
                <a:ext cx="77550" cy="7520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08" extrusionOk="0">
                    <a:moveTo>
                      <a:pt x="2799" y="0"/>
                    </a:moveTo>
                    <a:cubicBezTo>
                      <a:pt x="2707" y="0"/>
                      <a:pt x="2658" y="110"/>
                      <a:pt x="2610" y="182"/>
                    </a:cubicBezTo>
                    <a:lnTo>
                      <a:pt x="246" y="2516"/>
                    </a:lnTo>
                    <a:cubicBezTo>
                      <a:pt x="154" y="2639"/>
                      <a:pt x="0" y="2731"/>
                      <a:pt x="185" y="2915"/>
                    </a:cubicBezTo>
                    <a:cubicBezTo>
                      <a:pt x="252" y="2982"/>
                      <a:pt x="307" y="3007"/>
                      <a:pt x="354" y="3007"/>
                    </a:cubicBezTo>
                    <a:cubicBezTo>
                      <a:pt x="457" y="3007"/>
                      <a:pt x="520" y="2886"/>
                      <a:pt x="584" y="2823"/>
                    </a:cubicBezTo>
                    <a:lnTo>
                      <a:pt x="2887" y="520"/>
                    </a:lnTo>
                    <a:cubicBezTo>
                      <a:pt x="2979" y="459"/>
                      <a:pt x="3040" y="366"/>
                      <a:pt x="3102" y="305"/>
                    </a:cubicBezTo>
                    <a:cubicBezTo>
                      <a:pt x="3071" y="182"/>
                      <a:pt x="3010" y="90"/>
                      <a:pt x="2887" y="29"/>
                    </a:cubicBezTo>
                    <a:cubicBezTo>
                      <a:pt x="2853" y="9"/>
                      <a:pt x="2824" y="0"/>
                      <a:pt x="2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 flipH="1">
                <a:off x="683963" y="3258800"/>
                <a:ext cx="77575" cy="749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2997" extrusionOk="0">
                    <a:moveTo>
                      <a:pt x="2800" y="1"/>
                    </a:moveTo>
                    <a:cubicBezTo>
                      <a:pt x="2739" y="1"/>
                      <a:pt x="2680" y="41"/>
                      <a:pt x="2611" y="110"/>
                    </a:cubicBezTo>
                    <a:cubicBezTo>
                      <a:pt x="2181" y="570"/>
                      <a:pt x="1720" y="1000"/>
                      <a:pt x="1291" y="1461"/>
                    </a:cubicBezTo>
                    <a:cubicBezTo>
                      <a:pt x="891" y="1829"/>
                      <a:pt x="554" y="2167"/>
                      <a:pt x="185" y="2566"/>
                    </a:cubicBezTo>
                    <a:cubicBezTo>
                      <a:pt x="124" y="2628"/>
                      <a:pt x="1" y="2689"/>
                      <a:pt x="93" y="2812"/>
                    </a:cubicBezTo>
                    <a:cubicBezTo>
                      <a:pt x="124" y="2935"/>
                      <a:pt x="247" y="2996"/>
                      <a:pt x="339" y="2996"/>
                    </a:cubicBezTo>
                    <a:cubicBezTo>
                      <a:pt x="400" y="2965"/>
                      <a:pt x="431" y="2935"/>
                      <a:pt x="492" y="2904"/>
                    </a:cubicBezTo>
                    <a:cubicBezTo>
                      <a:pt x="1291" y="2075"/>
                      <a:pt x="2120" y="1246"/>
                      <a:pt x="2949" y="417"/>
                    </a:cubicBezTo>
                    <a:cubicBezTo>
                      <a:pt x="3072" y="294"/>
                      <a:pt x="3102" y="202"/>
                      <a:pt x="2949" y="79"/>
                    </a:cubicBezTo>
                    <a:cubicBezTo>
                      <a:pt x="2895" y="25"/>
                      <a:pt x="2847" y="1"/>
                      <a:pt x="28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 flipH="1">
                <a:off x="529663" y="3258750"/>
                <a:ext cx="77575" cy="75725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29" extrusionOk="0">
                    <a:moveTo>
                      <a:pt x="2811" y="0"/>
                    </a:moveTo>
                    <a:cubicBezTo>
                      <a:pt x="2749" y="0"/>
                      <a:pt x="2691" y="32"/>
                      <a:pt x="2642" y="81"/>
                    </a:cubicBezTo>
                    <a:cubicBezTo>
                      <a:pt x="1812" y="910"/>
                      <a:pt x="983" y="1770"/>
                      <a:pt x="154" y="2599"/>
                    </a:cubicBezTo>
                    <a:cubicBezTo>
                      <a:pt x="93" y="2660"/>
                      <a:pt x="1" y="2722"/>
                      <a:pt x="93" y="2814"/>
                    </a:cubicBezTo>
                    <a:cubicBezTo>
                      <a:pt x="154" y="2906"/>
                      <a:pt x="216" y="2967"/>
                      <a:pt x="308" y="3029"/>
                    </a:cubicBezTo>
                    <a:cubicBezTo>
                      <a:pt x="369" y="2967"/>
                      <a:pt x="431" y="2937"/>
                      <a:pt x="492" y="2906"/>
                    </a:cubicBezTo>
                    <a:cubicBezTo>
                      <a:pt x="1321" y="2077"/>
                      <a:pt x="2150" y="1248"/>
                      <a:pt x="2979" y="419"/>
                    </a:cubicBezTo>
                    <a:cubicBezTo>
                      <a:pt x="3102" y="296"/>
                      <a:pt x="3071" y="204"/>
                      <a:pt x="2979" y="81"/>
                    </a:cubicBezTo>
                    <a:cubicBezTo>
                      <a:pt x="2922" y="24"/>
                      <a:pt x="2865" y="0"/>
                      <a:pt x="2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 flipH="1">
                <a:off x="454438" y="3258525"/>
                <a:ext cx="78325" cy="753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014" extrusionOk="0">
                    <a:moveTo>
                      <a:pt x="2857" y="0"/>
                    </a:moveTo>
                    <a:cubicBezTo>
                      <a:pt x="2756" y="0"/>
                      <a:pt x="2689" y="110"/>
                      <a:pt x="2641" y="182"/>
                    </a:cubicBezTo>
                    <a:cubicBezTo>
                      <a:pt x="1843" y="950"/>
                      <a:pt x="1075" y="1717"/>
                      <a:pt x="307" y="2516"/>
                    </a:cubicBezTo>
                    <a:cubicBezTo>
                      <a:pt x="185" y="2608"/>
                      <a:pt x="0" y="2700"/>
                      <a:pt x="215" y="2915"/>
                    </a:cubicBezTo>
                    <a:cubicBezTo>
                      <a:pt x="277" y="2987"/>
                      <a:pt x="328" y="3014"/>
                      <a:pt x="373" y="3014"/>
                    </a:cubicBezTo>
                    <a:cubicBezTo>
                      <a:pt x="464" y="3014"/>
                      <a:pt x="533" y="2905"/>
                      <a:pt x="614" y="2823"/>
                    </a:cubicBezTo>
                    <a:lnTo>
                      <a:pt x="2948" y="489"/>
                    </a:lnTo>
                    <a:cubicBezTo>
                      <a:pt x="3009" y="428"/>
                      <a:pt x="3071" y="366"/>
                      <a:pt x="3132" y="305"/>
                    </a:cubicBezTo>
                    <a:cubicBezTo>
                      <a:pt x="3102" y="182"/>
                      <a:pt x="3040" y="90"/>
                      <a:pt x="2948" y="29"/>
                    </a:cubicBezTo>
                    <a:cubicBezTo>
                      <a:pt x="2915" y="9"/>
                      <a:pt x="2884" y="0"/>
                      <a:pt x="2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 flipH="1">
                <a:off x="223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1" y="123"/>
                    </a:cubicBezTo>
                    <a:cubicBezTo>
                      <a:pt x="2181" y="553"/>
                      <a:pt x="1751" y="983"/>
                      <a:pt x="1352" y="1382"/>
                    </a:cubicBezTo>
                    <a:lnTo>
                      <a:pt x="185" y="2549"/>
                    </a:lnTo>
                    <a:cubicBezTo>
                      <a:pt x="123" y="2610"/>
                      <a:pt x="1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 flipH="1">
                <a:off x="147388" y="3258475"/>
                <a:ext cx="77550" cy="75250"/>
              </a:xfrm>
              <a:custGeom>
                <a:avLst/>
                <a:gdLst/>
                <a:ahLst/>
                <a:cxnLst/>
                <a:rect l="l" t="t" r="r" b="b"/>
                <a:pathLst>
                  <a:path w="3102" h="3010" extrusionOk="0">
                    <a:moveTo>
                      <a:pt x="2796" y="1"/>
                    </a:moveTo>
                    <a:cubicBezTo>
                      <a:pt x="2728" y="1"/>
                      <a:pt x="2664" y="52"/>
                      <a:pt x="2610" y="123"/>
                    </a:cubicBezTo>
                    <a:cubicBezTo>
                      <a:pt x="2181" y="553"/>
                      <a:pt x="1751" y="983"/>
                      <a:pt x="1351" y="1382"/>
                    </a:cubicBezTo>
                    <a:lnTo>
                      <a:pt x="185" y="2549"/>
                    </a:lnTo>
                    <a:cubicBezTo>
                      <a:pt x="123" y="2610"/>
                      <a:pt x="0" y="2671"/>
                      <a:pt x="93" y="2825"/>
                    </a:cubicBezTo>
                    <a:cubicBezTo>
                      <a:pt x="123" y="2917"/>
                      <a:pt x="246" y="2978"/>
                      <a:pt x="338" y="3009"/>
                    </a:cubicBezTo>
                    <a:cubicBezTo>
                      <a:pt x="400" y="2978"/>
                      <a:pt x="430" y="2917"/>
                      <a:pt x="492" y="2886"/>
                    </a:cubicBezTo>
                    <a:lnTo>
                      <a:pt x="2948" y="430"/>
                    </a:lnTo>
                    <a:cubicBezTo>
                      <a:pt x="3071" y="307"/>
                      <a:pt x="3102" y="215"/>
                      <a:pt x="2948" y="92"/>
                    </a:cubicBezTo>
                    <a:cubicBezTo>
                      <a:pt x="2897" y="28"/>
                      <a:pt x="2845" y="1"/>
                      <a:pt x="27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" name="Google Shape;155;p3"/>
          <p:cNvGrpSpPr/>
          <p:nvPr/>
        </p:nvGrpSpPr>
        <p:grpSpPr>
          <a:xfrm>
            <a:off x="258704" y="76200"/>
            <a:ext cx="8035700" cy="5016750"/>
            <a:chOff x="258704" y="76200"/>
            <a:chExt cx="8035700" cy="5016750"/>
          </a:xfrm>
        </p:grpSpPr>
        <p:grpSp>
          <p:nvGrpSpPr>
            <p:cNvPr id="156" name="Google Shape;156;p3"/>
            <p:cNvGrpSpPr/>
            <p:nvPr/>
          </p:nvGrpSpPr>
          <p:grpSpPr>
            <a:xfrm flipH="1">
              <a:off x="258704" y="76200"/>
              <a:ext cx="962650" cy="452950"/>
              <a:chOff x="1060275" y="1053875"/>
              <a:chExt cx="962650" cy="452950"/>
            </a:xfrm>
          </p:grpSpPr>
          <p:sp>
            <p:nvSpPr>
              <p:cNvPr id="157" name="Google Shape;157;p3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2;p3"/>
            <p:cNvGrpSpPr/>
            <p:nvPr/>
          </p:nvGrpSpPr>
          <p:grpSpPr>
            <a:xfrm flipH="1">
              <a:off x="7554379" y="4831150"/>
              <a:ext cx="740025" cy="261800"/>
              <a:chOff x="2966125" y="4831150"/>
              <a:chExt cx="740025" cy="261800"/>
            </a:xfrm>
          </p:grpSpPr>
          <p:sp>
            <p:nvSpPr>
              <p:cNvPr id="173" name="Google Shape;173;p3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3" name="Google Shape;5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13"/>
          <p:cNvSpPr txBox="1">
            <a:spLocks noGrp="1"/>
          </p:cNvSpPr>
          <p:nvPr>
            <p:ph type="subTitle" idx="1"/>
          </p:nvPr>
        </p:nvSpPr>
        <p:spPr>
          <a:xfrm>
            <a:off x="1952276" y="2098650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5" name="Google Shape;555;p13"/>
          <p:cNvSpPr txBox="1">
            <a:spLocks noGrp="1"/>
          </p:cNvSpPr>
          <p:nvPr>
            <p:ph type="subTitle" idx="2"/>
          </p:nvPr>
        </p:nvSpPr>
        <p:spPr>
          <a:xfrm>
            <a:off x="1952276" y="3908305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6" name="Google Shape;556;p13"/>
          <p:cNvSpPr txBox="1">
            <a:spLocks noGrp="1"/>
          </p:cNvSpPr>
          <p:nvPr>
            <p:ph type="subTitle" idx="3"/>
          </p:nvPr>
        </p:nvSpPr>
        <p:spPr>
          <a:xfrm>
            <a:off x="5908175" y="3908275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7" name="Google Shape;557;p13"/>
          <p:cNvSpPr txBox="1">
            <a:spLocks noGrp="1"/>
          </p:cNvSpPr>
          <p:nvPr>
            <p:ph type="subTitle" idx="4"/>
          </p:nvPr>
        </p:nvSpPr>
        <p:spPr>
          <a:xfrm>
            <a:off x="5908175" y="2098650"/>
            <a:ext cx="230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58" name="Google Shape;558;p13"/>
          <p:cNvSpPr txBox="1">
            <a:spLocks noGrp="1"/>
          </p:cNvSpPr>
          <p:nvPr>
            <p:ph type="title" hasCustomPrompt="1"/>
          </p:nvPr>
        </p:nvSpPr>
        <p:spPr>
          <a:xfrm>
            <a:off x="925374" y="140507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59" name="Google Shape;559;p13"/>
          <p:cNvSpPr txBox="1">
            <a:spLocks noGrp="1"/>
          </p:cNvSpPr>
          <p:nvPr>
            <p:ph type="title" idx="5" hasCustomPrompt="1"/>
          </p:nvPr>
        </p:nvSpPr>
        <p:spPr>
          <a:xfrm>
            <a:off x="4882028" y="3210168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0" name="Google Shape;560;p13"/>
          <p:cNvSpPr txBox="1">
            <a:spLocks noGrp="1"/>
          </p:cNvSpPr>
          <p:nvPr>
            <p:ph type="title" idx="6" hasCustomPrompt="1"/>
          </p:nvPr>
        </p:nvSpPr>
        <p:spPr>
          <a:xfrm>
            <a:off x="925374" y="3210170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dk2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7" hasCustomPrompt="1"/>
          </p:nvPr>
        </p:nvSpPr>
        <p:spPr>
          <a:xfrm>
            <a:off x="4882028" y="1405073"/>
            <a:ext cx="102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700">
                <a:solidFill>
                  <a:schemeClr val="lt2"/>
                </a:solidFill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rPr dirty="0"/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subTitle" idx="8"/>
          </p:nvPr>
        </p:nvSpPr>
        <p:spPr>
          <a:xfrm>
            <a:off x="1953026" y="1405075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3" name="Google Shape;563;p13"/>
          <p:cNvSpPr txBox="1">
            <a:spLocks noGrp="1"/>
          </p:cNvSpPr>
          <p:nvPr>
            <p:ph type="subTitle" idx="9"/>
          </p:nvPr>
        </p:nvSpPr>
        <p:spPr>
          <a:xfrm>
            <a:off x="1953026" y="3214751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4" name="Google Shape;564;p13"/>
          <p:cNvSpPr txBox="1">
            <a:spLocks noGrp="1"/>
          </p:cNvSpPr>
          <p:nvPr>
            <p:ph type="subTitle" idx="13"/>
          </p:nvPr>
        </p:nvSpPr>
        <p:spPr>
          <a:xfrm>
            <a:off x="5908926" y="3214709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sp>
        <p:nvSpPr>
          <p:cNvPr id="565" name="Google Shape;565;p13"/>
          <p:cNvSpPr txBox="1">
            <a:spLocks noGrp="1"/>
          </p:cNvSpPr>
          <p:nvPr>
            <p:ph type="subTitle" idx="14"/>
          </p:nvPr>
        </p:nvSpPr>
        <p:spPr>
          <a:xfrm>
            <a:off x="5908926" y="1405075"/>
            <a:ext cx="2309700" cy="8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latin typeface="Fira Sans" panose="020B0503050000020004" pitchFamily="34" charset="0"/>
                <a:ea typeface="Fira Sans" panose="020B0503050000020004" pitchFamily="34" charset="0"/>
                <a:cs typeface="Aref Ruqaa"/>
                <a:sym typeface="Aref Ruq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  <p:grpSp>
        <p:nvGrpSpPr>
          <p:cNvPr id="566" name="Google Shape;566;p13"/>
          <p:cNvGrpSpPr/>
          <p:nvPr/>
        </p:nvGrpSpPr>
        <p:grpSpPr>
          <a:xfrm>
            <a:off x="6911450" y="93625"/>
            <a:ext cx="2088800" cy="261775"/>
            <a:chOff x="2525700" y="1149850"/>
            <a:chExt cx="2088800" cy="261775"/>
          </a:xfrm>
        </p:grpSpPr>
        <p:sp>
          <p:nvSpPr>
            <p:cNvPr id="567" name="Google Shape;567;p13"/>
            <p:cNvSpPr/>
            <p:nvPr/>
          </p:nvSpPr>
          <p:spPr>
            <a:xfrm>
              <a:off x="4318950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409477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7" y="2211"/>
                    <a:pt x="2857" y="1413"/>
                  </a:cubicBezTo>
                  <a:cubicBezTo>
                    <a:pt x="2857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3"/>
            <p:cNvSpPr/>
            <p:nvPr/>
          </p:nvSpPr>
          <p:spPr>
            <a:xfrm>
              <a:off x="387062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6" y="2211"/>
                    <a:pt x="2856" y="1413"/>
                  </a:cubicBezTo>
                  <a:cubicBezTo>
                    <a:pt x="2856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3"/>
            <p:cNvSpPr/>
            <p:nvPr/>
          </p:nvSpPr>
          <p:spPr>
            <a:xfrm>
              <a:off x="364647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5" y="0"/>
                    <a:pt x="1" y="614"/>
                    <a:pt x="1" y="1413"/>
                  </a:cubicBezTo>
                  <a:cubicBezTo>
                    <a:pt x="1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3"/>
            <p:cNvSpPr/>
            <p:nvPr/>
          </p:nvSpPr>
          <p:spPr>
            <a:xfrm>
              <a:off x="4318950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3"/>
            <p:cNvSpPr/>
            <p:nvPr/>
          </p:nvSpPr>
          <p:spPr>
            <a:xfrm>
              <a:off x="4543100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3"/>
            <p:cNvSpPr/>
            <p:nvPr/>
          </p:nvSpPr>
          <p:spPr>
            <a:xfrm>
              <a:off x="4543100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3"/>
            <p:cNvSpPr/>
            <p:nvPr/>
          </p:nvSpPr>
          <p:spPr>
            <a:xfrm>
              <a:off x="409477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7" y="2211"/>
                    <a:pt x="2857" y="1413"/>
                  </a:cubicBezTo>
                  <a:cubicBezTo>
                    <a:pt x="2857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3"/>
            <p:cNvSpPr/>
            <p:nvPr/>
          </p:nvSpPr>
          <p:spPr>
            <a:xfrm>
              <a:off x="387062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6" y="2211"/>
                    <a:pt x="2856" y="1413"/>
                  </a:cubicBezTo>
                  <a:cubicBezTo>
                    <a:pt x="2856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3"/>
            <p:cNvSpPr/>
            <p:nvPr/>
          </p:nvSpPr>
          <p:spPr>
            <a:xfrm>
              <a:off x="364647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5" y="0"/>
                    <a:pt x="1" y="645"/>
                    <a:pt x="1" y="1413"/>
                  </a:cubicBezTo>
                  <a:cubicBezTo>
                    <a:pt x="1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3"/>
            <p:cNvSpPr/>
            <p:nvPr/>
          </p:nvSpPr>
          <p:spPr>
            <a:xfrm>
              <a:off x="319817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4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3"/>
            <p:cNvSpPr/>
            <p:nvPr/>
          </p:nvSpPr>
          <p:spPr>
            <a:xfrm>
              <a:off x="297402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2749875" y="1149850"/>
              <a:ext cx="71400" cy="70650"/>
            </a:xfrm>
            <a:custGeom>
              <a:avLst/>
              <a:gdLst/>
              <a:ahLst/>
              <a:cxnLst/>
              <a:rect l="l" t="t" r="r" b="b"/>
              <a:pathLst>
                <a:path w="2856" h="2826" extrusionOk="0">
                  <a:moveTo>
                    <a:pt x="1443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3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2525700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6" y="0"/>
                    <a:pt x="1" y="614"/>
                    <a:pt x="1" y="1413"/>
                  </a:cubicBezTo>
                  <a:cubicBezTo>
                    <a:pt x="1" y="2211"/>
                    <a:pt x="646" y="2825"/>
                    <a:pt x="1444" y="2825"/>
                  </a:cubicBezTo>
                  <a:cubicBezTo>
                    <a:pt x="2212" y="2825"/>
                    <a:pt x="2857" y="2211"/>
                    <a:pt x="2857" y="1413"/>
                  </a:cubicBezTo>
                  <a:cubicBezTo>
                    <a:pt x="2857" y="614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319817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4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3422325" y="1149850"/>
              <a:ext cx="71425" cy="70650"/>
            </a:xfrm>
            <a:custGeom>
              <a:avLst/>
              <a:gdLst/>
              <a:ahLst/>
              <a:cxnLst/>
              <a:rect l="l" t="t" r="r" b="b"/>
              <a:pathLst>
                <a:path w="2857" h="2826" extrusionOk="0">
                  <a:moveTo>
                    <a:pt x="1444" y="0"/>
                  </a:moveTo>
                  <a:cubicBezTo>
                    <a:pt x="645" y="0"/>
                    <a:pt x="0" y="614"/>
                    <a:pt x="0" y="1413"/>
                  </a:cubicBezTo>
                  <a:cubicBezTo>
                    <a:pt x="0" y="2211"/>
                    <a:pt x="645" y="2825"/>
                    <a:pt x="1444" y="2825"/>
                  </a:cubicBezTo>
                  <a:cubicBezTo>
                    <a:pt x="2211" y="2825"/>
                    <a:pt x="2856" y="2211"/>
                    <a:pt x="2856" y="1413"/>
                  </a:cubicBezTo>
                  <a:cubicBezTo>
                    <a:pt x="2856" y="614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3422325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4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297402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2749875" y="1340225"/>
              <a:ext cx="71400" cy="71400"/>
            </a:xfrm>
            <a:custGeom>
              <a:avLst/>
              <a:gdLst/>
              <a:ahLst/>
              <a:cxnLst/>
              <a:rect l="l" t="t" r="r" b="b"/>
              <a:pathLst>
                <a:path w="2856" h="2856" extrusionOk="0">
                  <a:moveTo>
                    <a:pt x="1443" y="0"/>
                  </a:moveTo>
                  <a:cubicBezTo>
                    <a:pt x="645" y="0"/>
                    <a:pt x="0" y="645"/>
                    <a:pt x="0" y="1413"/>
                  </a:cubicBezTo>
                  <a:cubicBezTo>
                    <a:pt x="0" y="2211"/>
                    <a:pt x="645" y="2856"/>
                    <a:pt x="1443" y="2856"/>
                  </a:cubicBezTo>
                  <a:cubicBezTo>
                    <a:pt x="2211" y="2856"/>
                    <a:pt x="2856" y="2211"/>
                    <a:pt x="2856" y="1413"/>
                  </a:cubicBezTo>
                  <a:cubicBezTo>
                    <a:pt x="2856" y="645"/>
                    <a:pt x="2211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2525700" y="1340225"/>
              <a:ext cx="71425" cy="71400"/>
            </a:xfrm>
            <a:custGeom>
              <a:avLst/>
              <a:gdLst/>
              <a:ahLst/>
              <a:cxnLst/>
              <a:rect l="l" t="t" r="r" b="b"/>
              <a:pathLst>
                <a:path w="2857" h="2856" extrusionOk="0">
                  <a:moveTo>
                    <a:pt x="1444" y="0"/>
                  </a:moveTo>
                  <a:cubicBezTo>
                    <a:pt x="646" y="0"/>
                    <a:pt x="1" y="645"/>
                    <a:pt x="1" y="1413"/>
                  </a:cubicBezTo>
                  <a:cubicBezTo>
                    <a:pt x="1" y="2211"/>
                    <a:pt x="646" y="2856"/>
                    <a:pt x="1444" y="2856"/>
                  </a:cubicBezTo>
                  <a:cubicBezTo>
                    <a:pt x="2212" y="2856"/>
                    <a:pt x="2857" y="2211"/>
                    <a:pt x="2857" y="1413"/>
                  </a:cubicBezTo>
                  <a:cubicBezTo>
                    <a:pt x="2857" y="645"/>
                    <a:pt x="2212" y="0"/>
                    <a:pt x="1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" name="Google Shape;587;p13"/>
          <p:cNvGrpSpPr/>
          <p:nvPr/>
        </p:nvGrpSpPr>
        <p:grpSpPr>
          <a:xfrm>
            <a:off x="-563133" y="-251175"/>
            <a:ext cx="9639781" cy="5713125"/>
            <a:chOff x="-563133" y="-251175"/>
            <a:chExt cx="9639781" cy="5713125"/>
          </a:xfrm>
        </p:grpSpPr>
        <p:grpSp>
          <p:nvGrpSpPr>
            <p:cNvPr id="588" name="Google Shape;588;p13"/>
            <p:cNvGrpSpPr/>
            <p:nvPr/>
          </p:nvGrpSpPr>
          <p:grpSpPr>
            <a:xfrm flipH="1">
              <a:off x="378277" y="-221865"/>
              <a:ext cx="797910" cy="713952"/>
              <a:chOff x="713224" y="3796911"/>
              <a:chExt cx="875670" cy="783529"/>
            </a:xfrm>
          </p:grpSpPr>
          <p:sp>
            <p:nvSpPr>
              <p:cNvPr id="589" name="Google Shape;589;p13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3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" name="Google Shape;591;p13"/>
            <p:cNvGrpSpPr/>
            <p:nvPr/>
          </p:nvGrpSpPr>
          <p:grpSpPr>
            <a:xfrm rot="5400000">
              <a:off x="-933950" y="3918116"/>
              <a:ext cx="1914653" cy="1173017"/>
              <a:chOff x="5111150" y="2877825"/>
              <a:chExt cx="2245400" cy="1375650"/>
            </a:xfrm>
          </p:grpSpPr>
          <p:sp>
            <p:nvSpPr>
              <p:cNvPr id="592" name="Google Shape;592;p13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3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3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5" name="Google Shape;595;p13"/>
            <p:cNvGrpSpPr/>
            <p:nvPr/>
          </p:nvGrpSpPr>
          <p:grpSpPr>
            <a:xfrm flipH="1">
              <a:off x="-58835" y="-251175"/>
              <a:ext cx="893575" cy="845450"/>
              <a:chOff x="953550" y="2233250"/>
              <a:chExt cx="893575" cy="845450"/>
            </a:xfrm>
          </p:grpSpPr>
          <p:sp>
            <p:nvSpPr>
              <p:cNvPr id="596" name="Google Shape;596;p13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rgbClr val="7FB3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3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8" name="Google Shape;598;p13"/>
            <p:cNvSpPr/>
            <p:nvPr/>
          </p:nvSpPr>
          <p:spPr>
            <a:xfrm rot="-4253796">
              <a:off x="8217475" y="4126510"/>
              <a:ext cx="756247" cy="756247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599" name="Google Shape;599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Fira Sans" panose="020B05030500000200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5" name="Google Shape;112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26" name="Google Shape;1126;p24"/>
          <p:cNvGrpSpPr/>
          <p:nvPr/>
        </p:nvGrpSpPr>
        <p:grpSpPr>
          <a:xfrm>
            <a:off x="-180771" y="-305950"/>
            <a:ext cx="9987196" cy="5481831"/>
            <a:chOff x="-180771" y="-305950"/>
            <a:chExt cx="9987196" cy="5481831"/>
          </a:xfrm>
        </p:grpSpPr>
        <p:grpSp>
          <p:nvGrpSpPr>
            <p:cNvPr id="1127" name="Google Shape;1127;p24"/>
            <p:cNvGrpSpPr/>
            <p:nvPr/>
          </p:nvGrpSpPr>
          <p:grpSpPr>
            <a:xfrm rot="-5400000">
              <a:off x="7995900" y="2905800"/>
              <a:ext cx="2245400" cy="1375650"/>
              <a:chOff x="5111150" y="2877825"/>
              <a:chExt cx="2245400" cy="1375650"/>
            </a:xfrm>
          </p:grpSpPr>
          <p:sp>
            <p:nvSpPr>
              <p:cNvPr id="1128" name="Google Shape;1128;p24"/>
              <p:cNvSpPr/>
              <p:nvPr/>
            </p:nvSpPr>
            <p:spPr>
              <a:xfrm>
                <a:off x="6083775" y="2877825"/>
                <a:ext cx="1272775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5" extrusionOk="0">
                    <a:moveTo>
                      <a:pt x="0" y="0"/>
                    </a:moveTo>
                    <a:lnTo>
                      <a:pt x="33470" y="51955"/>
                    </a:lnTo>
                    <a:lnTo>
                      <a:pt x="50911" y="51955"/>
                    </a:lnTo>
                    <a:lnTo>
                      <a:pt x="172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4"/>
              <p:cNvSpPr/>
              <p:nvPr/>
            </p:nvSpPr>
            <p:spPr>
              <a:xfrm>
                <a:off x="5111150" y="2877825"/>
                <a:ext cx="1272800" cy="1298875"/>
              </a:xfrm>
              <a:custGeom>
                <a:avLst/>
                <a:gdLst/>
                <a:ahLst/>
                <a:cxnLst/>
                <a:rect l="l" t="t" r="r" b="b"/>
                <a:pathLst>
                  <a:path w="50912" h="51955" extrusionOk="0">
                    <a:moveTo>
                      <a:pt x="1" y="0"/>
                    </a:moveTo>
                    <a:lnTo>
                      <a:pt x="33440" y="51955"/>
                    </a:lnTo>
                    <a:lnTo>
                      <a:pt x="50911" y="51955"/>
                    </a:lnTo>
                    <a:lnTo>
                      <a:pt x="172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4"/>
              <p:cNvSpPr/>
              <p:nvPr/>
            </p:nvSpPr>
            <p:spPr>
              <a:xfrm>
                <a:off x="5418225" y="2954575"/>
                <a:ext cx="1272775" cy="1298900"/>
              </a:xfrm>
              <a:custGeom>
                <a:avLst/>
                <a:gdLst/>
                <a:ahLst/>
                <a:cxnLst/>
                <a:rect l="l" t="t" r="r" b="b"/>
                <a:pathLst>
                  <a:path w="50911" h="51956" fill="none" extrusionOk="0">
                    <a:moveTo>
                      <a:pt x="0" y="1"/>
                    </a:moveTo>
                    <a:lnTo>
                      <a:pt x="17288" y="1"/>
                    </a:lnTo>
                    <a:lnTo>
                      <a:pt x="50911" y="51955"/>
                    </a:lnTo>
                    <a:lnTo>
                      <a:pt x="33470" y="51955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70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1" name="Google Shape;1131;p24"/>
            <p:cNvGrpSpPr/>
            <p:nvPr/>
          </p:nvGrpSpPr>
          <p:grpSpPr>
            <a:xfrm>
              <a:off x="7698263" y="-305950"/>
              <a:ext cx="893575" cy="845450"/>
              <a:chOff x="953550" y="2233250"/>
              <a:chExt cx="893575" cy="845450"/>
            </a:xfrm>
          </p:grpSpPr>
          <p:sp>
            <p:nvSpPr>
              <p:cNvPr id="1132" name="Google Shape;1132;p24"/>
              <p:cNvSpPr/>
              <p:nvPr/>
            </p:nvSpPr>
            <p:spPr>
              <a:xfrm>
                <a:off x="953550" y="2338925"/>
                <a:ext cx="746200" cy="739775"/>
              </a:xfrm>
              <a:custGeom>
                <a:avLst/>
                <a:gdLst/>
                <a:ahLst/>
                <a:cxnLst/>
                <a:rect l="l" t="t" r="r" b="b"/>
                <a:pathLst>
                  <a:path w="29848" h="29591" extrusionOk="0">
                    <a:moveTo>
                      <a:pt x="7555" y="1"/>
                    </a:moveTo>
                    <a:cubicBezTo>
                      <a:pt x="646" y="6203"/>
                      <a:pt x="1" y="16797"/>
                      <a:pt x="6111" y="23798"/>
                    </a:cubicBezTo>
                    <a:cubicBezTo>
                      <a:pt x="9449" y="27624"/>
                      <a:pt x="14146" y="29590"/>
                      <a:pt x="18873" y="29590"/>
                    </a:cubicBezTo>
                    <a:cubicBezTo>
                      <a:pt x="22758" y="29590"/>
                      <a:pt x="26662" y="28263"/>
                      <a:pt x="29847" y="25548"/>
                    </a:cubicBezTo>
                    <a:cubicBezTo>
                      <a:pt x="29295" y="24934"/>
                      <a:pt x="29018" y="24074"/>
                      <a:pt x="29080" y="23214"/>
                    </a:cubicBezTo>
                    <a:cubicBezTo>
                      <a:pt x="29141" y="21986"/>
                      <a:pt x="28742" y="20911"/>
                      <a:pt x="27698" y="20174"/>
                    </a:cubicBezTo>
                    <a:cubicBezTo>
                      <a:pt x="26930" y="19652"/>
                      <a:pt x="26009" y="19683"/>
                      <a:pt x="25118" y="19652"/>
                    </a:cubicBezTo>
                    <a:cubicBezTo>
                      <a:pt x="23737" y="19652"/>
                      <a:pt x="22539" y="18639"/>
                      <a:pt x="22294" y="17257"/>
                    </a:cubicBezTo>
                    <a:cubicBezTo>
                      <a:pt x="22232" y="16889"/>
                      <a:pt x="22201" y="16520"/>
                      <a:pt x="22201" y="16152"/>
                    </a:cubicBezTo>
                    <a:cubicBezTo>
                      <a:pt x="22171" y="14095"/>
                      <a:pt x="21127" y="13020"/>
                      <a:pt x="19100" y="12866"/>
                    </a:cubicBezTo>
                    <a:cubicBezTo>
                      <a:pt x="18547" y="12866"/>
                      <a:pt x="17995" y="12805"/>
                      <a:pt x="17473" y="12682"/>
                    </a:cubicBezTo>
                    <a:cubicBezTo>
                      <a:pt x="16214" y="12314"/>
                      <a:pt x="15354" y="11178"/>
                      <a:pt x="15323" y="9888"/>
                    </a:cubicBezTo>
                    <a:cubicBezTo>
                      <a:pt x="15293" y="9427"/>
                      <a:pt x="15323" y="8997"/>
                      <a:pt x="15262" y="8537"/>
                    </a:cubicBezTo>
                    <a:cubicBezTo>
                      <a:pt x="15110" y="7202"/>
                      <a:pt x="13879" y="5957"/>
                      <a:pt x="12043" y="5957"/>
                    </a:cubicBezTo>
                    <a:cubicBezTo>
                      <a:pt x="12021" y="5957"/>
                      <a:pt x="11999" y="5957"/>
                      <a:pt x="11976" y="5958"/>
                    </a:cubicBezTo>
                    <a:cubicBezTo>
                      <a:pt x="11918" y="5959"/>
                      <a:pt x="11860" y="5960"/>
                      <a:pt x="11803" y="5960"/>
                    </a:cubicBezTo>
                    <a:cubicBezTo>
                      <a:pt x="9526" y="5960"/>
                      <a:pt x="8445" y="4764"/>
                      <a:pt x="8445" y="2488"/>
                    </a:cubicBezTo>
                    <a:cubicBezTo>
                      <a:pt x="8507" y="1567"/>
                      <a:pt x="8169" y="676"/>
                      <a:pt x="75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4"/>
              <p:cNvSpPr/>
              <p:nvPr/>
            </p:nvSpPr>
            <p:spPr>
              <a:xfrm>
                <a:off x="1142400" y="2233250"/>
                <a:ext cx="704725" cy="744375"/>
              </a:xfrm>
              <a:custGeom>
                <a:avLst/>
                <a:gdLst/>
                <a:ahLst/>
                <a:cxnLst/>
                <a:rect l="l" t="t" r="r" b="b"/>
                <a:pathLst>
                  <a:path w="28189" h="29775" extrusionOk="0">
                    <a:moveTo>
                      <a:pt x="11239" y="0"/>
                    </a:moveTo>
                    <a:cubicBezTo>
                      <a:pt x="7179" y="0"/>
                      <a:pt x="3166" y="1451"/>
                      <a:pt x="1" y="4228"/>
                    </a:cubicBezTo>
                    <a:cubicBezTo>
                      <a:pt x="615" y="4903"/>
                      <a:pt x="953" y="5794"/>
                      <a:pt x="891" y="6715"/>
                    </a:cubicBezTo>
                    <a:cubicBezTo>
                      <a:pt x="891" y="8991"/>
                      <a:pt x="1972" y="10187"/>
                      <a:pt x="4221" y="10187"/>
                    </a:cubicBezTo>
                    <a:cubicBezTo>
                      <a:pt x="4277" y="10187"/>
                      <a:pt x="4334" y="10186"/>
                      <a:pt x="4392" y="10185"/>
                    </a:cubicBezTo>
                    <a:cubicBezTo>
                      <a:pt x="4414" y="10184"/>
                      <a:pt x="4437" y="10184"/>
                      <a:pt x="4460" y="10184"/>
                    </a:cubicBezTo>
                    <a:cubicBezTo>
                      <a:pt x="6325" y="10184"/>
                      <a:pt x="7556" y="11429"/>
                      <a:pt x="7708" y="12795"/>
                    </a:cubicBezTo>
                    <a:cubicBezTo>
                      <a:pt x="7769" y="13224"/>
                      <a:pt x="7769" y="13654"/>
                      <a:pt x="7769" y="14115"/>
                    </a:cubicBezTo>
                    <a:cubicBezTo>
                      <a:pt x="7800" y="15405"/>
                      <a:pt x="8660" y="16541"/>
                      <a:pt x="9919" y="16909"/>
                    </a:cubicBezTo>
                    <a:cubicBezTo>
                      <a:pt x="10441" y="17032"/>
                      <a:pt x="10993" y="17093"/>
                      <a:pt x="11546" y="17093"/>
                    </a:cubicBezTo>
                    <a:cubicBezTo>
                      <a:pt x="13573" y="17247"/>
                      <a:pt x="14617" y="18352"/>
                      <a:pt x="14647" y="20379"/>
                    </a:cubicBezTo>
                    <a:cubicBezTo>
                      <a:pt x="14647" y="20747"/>
                      <a:pt x="14678" y="21116"/>
                      <a:pt x="14740" y="21484"/>
                    </a:cubicBezTo>
                    <a:cubicBezTo>
                      <a:pt x="14985" y="22866"/>
                      <a:pt x="16183" y="23879"/>
                      <a:pt x="17564" y="23879"/>
                    </a:cubicBezTo>
                    <a:cubicBezTo>
                      <a:pt x="18455" y="23910"/>
                      <a:pt x="19345" y="23879"/>
                      <a:pt x="20144" y="24401"/>
                    </a:cubicBezTo>
                    <a:cubicBezTo>
                      <a:pt x="21188" y="25138"/>
                      <a:pt x="21587" y="26213"/>
                      <a:pt x="21526" y="27441"/>
                    </a:cubicBezTo>
                    <a:cubicBezTo>
                      <a:pt x="21464" y="28301"/>
                      <a:pt x="21741" y="29161"/>
                      <a:pt x="22293" y="29775"/>
                    </a:cubicBezTo>
                    <a:cubicBezTo>
                      <a:pt x="26039" y="26582"/>
                      <a:pt x="28189" y="21884"/>
                      <a:pt x="28189" y="16940"/>
                    </a:cubicBezTo>
                    <a:cubicBezTo>
                      <a:pt x="28189" y="10277"/>
                      <a:pt x="24289" y="4228"/>
                      <a:pt x="18209" y="1495"/>
                    </a:cubicBezTo>
                    <a:cubicBezTo>
                      <a:pt x="15974" y="490"/>
                      <a:pt x="13599" y="0"/>
                      <a:pt x="11239" y="0"/>
                    </a:cubicBezTo>
                    <a:close/>
                  </a:path>
                </a:pathLst>
              </a:custGeom>
              <a:solidFill>
                <a:srgbClr val="FCCC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4" name="Google Shape;1134;p24"/>
            <p:cNvGrpSpPr/>
            <p:nvPr/>
          </p:nvGrpSpPr>
          <p:grpSpPr>
            <a:xfrm>
              <a:off x="220600" y="122704"/>
              <a:ext cx="733219" cy="558023"/>
              <a:chOff x="3101450" y="3853500"/>
              <a:chExt cx="938100" cy="713950"/>
            </a:xfrm>
          </p:grpSpPr>
          <p:sp>
            <p:nvSpPr>
              <p:cNvPr id="1135" name="Google Shape;1135;p24"/>
              <p:cNvSpPr/>
              <p:nvPr/>
            </p:nvSpPr>
            <p:spPr>
              <a:xfrm>
                <a:off x="3542850" y="3853500"/>
                <a:ext cx="496700" cy="496700"/>
              </a:xfrm>
              <a:custGeom>
                <a:avLst/>
                <a:gdLst/>
                <a:ahLst/>
                <a:cxnLst/>
                <a:rect l="l" t="t" r="r" b="b"/>
                <a:pathLst>
                  <a:path w="19868" h="19868" extrusionOk="0">
                    <a:moveTo>
                      <a:pt x="0" y="0"/>
                    </a:moveTo>
                    <a:lnTo>
                      <a:pt x="0" y="8168"/>
                    </a:lnTo>
                    <a:lnTo>
                      <a:pt x="11699" y="8168"/>
                    </a:lnTo>
                    <a:lnTo>
                      <a:pt x="11699" y="19867"/>
                    </a:lnTo>
                    <a:lnTo>
                      <a:pt x="19867" y="19867"/>
                    </a:lnTo>
                    <a:lnTo>
                      <a:pt x="19867" y="8168"/>
                    </a:lnTo>
                    <a:lnTo>
                      <a:pt x="198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4"/>
              <p:cNvSpPr/>
              <p:nvPr/>
            </p:nvSpPr>
            <p:spPr>
              <a:xfrm>
                <a:off x="3101450" y="4071500"/>
                <a:ext cx="495925" cy="495950"/>
              </a:xfrm>
              <a:custGeom>
                <a:avLst/>
                <a:gdLst/>
                <a:ahLst/>
                <a:cxnLst/>
                <a:rect l="l" t="t" r="r" b="b"/>
                <a:pathLst>
                  <a:path w="19837" h="19838" extrusionOk="0">
                    <a:moveTo>
                      <a:pt x="0" y="1"/>
                    </a:moveTo>
                    <a:lnTo>
                      <a:pt x="0" y="11669"/>
                    </a:lnTo>
                    <a:lnTo>
                      <a:pt x="0" y="19837"/>
                    </a:lnTo>
                    <a:lnTo>
                      <a:pt x="19836" y="19837"/>
                    </a:lnTo>
                    <a:lnTo>
                      <a:pt x="19836" y="11669"/>
                    </a:lnTo>
                    <a:lnTo>
                      <a:pt x="8168" y="11669"/>
                    </a:lnTo>
                    <a:lnTo>
                      <a:pt x="8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7" name="Google Shape;1137;p24"/>
            <p:cNvSpPr/>
            <p:nvPr/>
          </p:nvSpPr>
          <p:spPr>
            <a:xfrm rot="-7207963">
              <a:off x="-28507" y="4193545"/>
              <a:ext cx="830072" cy="830072"/>
            </a:xfrm>
            <a:prstGeom prst="pie">
              <a:avLst>
                <a:gd name="adj1" fmla="val 0"/>
                <a:gd name="adj2" fmla="val 10739212"/>
              </a:avLst>
            </a:prstGeom>
            <a:solidFill>
              <a:srgbClr val="EA9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138" name="Google Shape;1138;p24"/>
            <p:cNvGrpSpPr/>
            <p:nvPr/>
          </p:nvGrpSpPr>
          <p:grpSpPr>
            <a:xfrm>
              <a:off x="7356815" y="-276640"/>
              <a:ext cx="797910" cy="713952"/>
              <a:chOff x="713224" y="3796911"/>
              <a:chExt cx="875670" cy="783529"/>
            </a:xfrm>
          </p:grpSpPr>
          <p:sp>
            <p:nvSpPr>
              <p:cNvPr id="1139" name="Google Shape;1139;p24"/>
              <p:cNvSpPr/>
              <p:nvPr/>
            </p:nvSpPr>
            <p:spPr>
              <a:xfrm>
                <a:off x="819862" y="3840520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4" y="14938"/>
                      <a:pt x="34974" y="21832"/>
                    </a:cubicBezTo>
                    <a:cubicBezTo>
                      <a:pt x="34974" y="28127"/>
                      <a:pt x="29846" y="33255"/>
                      <a:pt x="23552" y="33255"/>
                    </a:cubicBezTo>
                    <a:cubicBezTo>
                      <a:pt x="13357" y="33255"/>
                      <a:pt x="8260" y="20942"/>
                      <a:pt x="15476" y="13756"/>
                    </a:cubicBezTo>
                    <a:cubicBezTo>
                      <a:pt x="17802" y="11420"/>
                      <a:pt x="20665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8" y="0"/>
                      <a:pt x="6755" y="5312"/>
                      <a:pt x="3378" y="13480"/>
                    </a:cubicBezTo>
                    <a:cubicBezTo>
                      <a:pt x="0" y="21617"/>
                      <a:pt x="1873" y="31013"/>
                      <a:pt x="8106" y="37246"/>
                    </a:cubicBezTo>
                    <a:cubicBezTo>
                      <a:pt x="12279" y="41440"/>
                      <a:pt x="17869" y="43665"/>
                      <a:pt x="23559" y="43665"/>
                    </a:cubicBezTo>
                    <a:cubicBezTo>
                      <a:pt x="26369" y="43665"/>
                      <a:pt x="29203" y="43122"/>
                      <a:pt x="31904" y="42006"/>
                    </a:cubicBezTo>
                    <a:cubicBezTo>
                      <a:pt x="40041" y="38598"/>
                      <a:pt x="45384" y="30645"/>
                      <a:pt x="45384" y="21832"/>
                    </a:cubicBezTo>
                    <a:cubicBezTo>
                      <a:pt x="45384" y="9765"/>
                      <a:pt x="35588" y="0"/>
                      <a:pt x="235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4"/>
              <p:cNvSpPr/>
              <p:nvPr/>
            </p:nvSpPr>
            <p:spPr>
              <a:xfrm>
                <a:off x="713224" y="3796911"/>
                <a:ext cx="769032" cy="739920"/>
              </a:xfrm>
              <a:custGeom>
                <a:avLst/>
                <a:gdLst/>
                <a:ahLst/>
                <a:cxnLst/>
                <a:rect l="l" t="t" r="r" b="b"/>
                <a:pathLst>
                  <a:path w="45384" h="43666" extrusionOk="0">
                    <a:moveTo>
                      <a:pt x="23475" y="10375"/>
                    </a:moveTo>
                    <a:cubicBezTo>
                      <a:pt x="29343" y="10375"/>
                      <a:pt x="34975" y="14938"/>
                      <a:pt x="34975" y="21832"/>
                    </a:cubicBezTo>
                    <a:cubicBezTo>
                      <a:pt x="34975" y="28127"/>
                      <a:pt x="29847" y="33255"/>
                      <a:pt x="23552" y="33255"/>
                    </a:cubicBezTo>
                    <a:cubicBezTo>
                      <a:pt x="13358" y="33255"/>
                      <a:pt x="8260" y="20942"/>
                      <a:pt x="15476" y="13757"/>
                    </a:cubicBezTo>
                    <a:cubicBezTo>
                      <a:pt x="17802" y="11421"/>
                      <a:pt x="20666" y="10375"/>
                      <a:pt x="23475" y="10375"/>
                    </a:cubicBezTo>
                    <a:close/>
                    <a:moveTo>
                      <a:pt x="23552" y="0"/>
                    </a:moveTo>
                    <a:cubicBezTo>
                      <a:pt x="14709" y="0"/>
                      <a:pt x="6756" y="5312"/>
                      <a:pt x="3378" y="13480"/>
                    </a:cubicBezTo>
                    <a:cubicBezTo>
                      <a:pt x="0" y="21617"/>
                      <a:pt x="1874" y="31013"/>
                      <a:pt x="8107" y="37247"/>
                    </a:cubicBezTo>
                    <a:cubicBezTo>
                      <a:pt x="12300" y="41440"/>
                      <a:pt x="17883" y="43665"/>
                      <a:pt x="23566" y="43665"/>
                    </a:cubicBezTo>
                    <a:cubicBezTo>
                      <a:pt x="26373" y="43665"/>
                      <a:pt x="29204" y="43123"/>
                      <a:pt x="31904" y="42006"/>
                    </a:cubicBezTo>
                    <a:cubicBezTo>
                      <a:pt x="40072" y="38598"/>
                      <a:pt x="45384" y="30645"/>
                      <a:pt x="45384" y="21832"/>
                    </a:cubicBezTo>
                    <a:cubicBezTo>
                      <a:pt x="45384" y="9765"/>
                      <a:pt x="35589" y="0"/>
                      <a:pt x="235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1" name="Google Shape;1141;p24"/>
          <p:cNvGrpSpPr/>
          <p:nvPr/>
        </p:nvGrpSpPr>
        <p:grpSpPr>
          <a:xfrm rot="10800000" flipH="1">
            <a:off x="2114375" y="0"/>
            <a:ext cx="2658575" cy="5092950"/>
            <a:chOff x="1047575" y="0"/>
            <a:chExt cx="2658575" cy="5092950"/>
          </a:xfrm>
        </p:grpSpPr>
        <p:grpSp>
          <p:nvGrpSpPr>
            <p:cNvPr id="1142" name="Google Shape;1142;p24"/>
            <p:cNvGrpSpPr/>
            <p:nvPr/>
          </p:nvGrpSpPr>
          <p:grpSpPr>
            <a:xfrm>
              <a:off x="1047575" y="0"/>
              <a:ext cx="962650" cy="452950"/>
              <a:chOff x="1060275" y="1053875"/>
              <a:chExt cx="962650" cy="452950"/>
            </a:xfrm>
          </p:grpSpPr>
          <p:sp>
            <p:nvSpPr>
              <p:cNvPr id="1143" name="Google Shape;1143;p24"/>
              <p:cNvSpPr/>
              <p:nvPr/>
            </p:nvSpPr>
            <p:spPr>
              <a:xfrm>
                <a:off x="1729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4"/>
              <p:cNvSpPr/>
              <p:nvPr/>
            </p:nvSpPr>
            <p:spPr>
              <a:xfrm>
                <a:off x="1506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4"/>
              <p:cNvSpPr/>
              <p:nvPr/>
            </p:nvSpPr>
            <p:spPr>
              <a:xfrm>
                <a:off x="1283650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4"/>
              <p:cNvSpPr/>
              <p:nvPr/>
            </p:nvSpPr>
            <p:spPr>
              <a:xfrm>
                <a:off x="1060275" y="1053875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4"/>
              <p:cNvSpPr/>
              <p:nvPr/>
            </p:nvSpPr>
            <p:spPr>
              <a:xfrm>
                <a:off x="1729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4"/>
              <p:cNvSpPr/>
              <p:nvPr/>
            </p:nvSpPr>
            <p:spPr>
              <a:xfrm>
                <a:off x="1506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4"/>
              <p:cNvSpPr/>
              <p:nvPr/>
            </p:nvSpPr>
            <p:spPr>
              <a:xfrm>
                <a:off x="1283650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4"/>
              <p:cNvSpPr/>
              <p:nvPr/>
            </p:nvSpPr>
            <p:spPr>
              <a:xfrm>
                <a:off x="1060275" y="1245025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4"/>
              <p:cNvSpPr/>
              <p:nvPr/>
            </p:nvSpPr>
            <p:spPr>
              <a:xfrm>
                <a:off x="1729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4"/>
              <p:cNvSpPr/>
              <p:nvPr/>
            </p:nvSpPr>
            <p:spPr>
              <a:xfrm>
                <a:off x="1952275" y="1053875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4"/>
              <p:cNvSpPr/>
              <p:nvPr/>
            </p:nvSpPr>
            <p:spPr>
              <a:xfrm>
                <a:off x="1952275" y="1245025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25" y="2211"/>
                      <a:pt x="2825" y="1413"/>
                    </a:cubicBezTo>
                    <a:cubicBezTo>
                      <a:pt x="2825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4"/>
              <p:cNvSpPr/>
              <p:nvPr/>
            </p:nvSpPr>
            <p:spPr>
              <a:xfrm>
                <a:off x="1952275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25" y="2212"/>
                      <a:pt x="2825" y="1444"/>
                    </a:cubicBezTo>
                    <a:cubicBezTo>
                      <a:pt x="2825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4"/>
              <p:cNvSpPr/>
              <p:nvPr/>
            </p:nvSpPr>
            <p:spPr>
              <a:xfrm>
                <a:off x="1506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4"/>
              <p:cNvSpPr/>
              <p:nvPr/>
            </p:nvSpPr>
            <p:spPr>
              <a:xfrm>
                <a:off x="1283650" y="143540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4"/>
              <p:cNvSpPr/>
              <p:nvPr/>
            </p:nvSpPr>
            <p:spPr>
              <a:xfrm>
                <a:off x="1060275" y="143540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8" name="Google Shape;1158;p24"/>
            <p:cNvGrpSpPr/>
            <p:nvPr/>
          </p:nvGrpSpPr>
          <p:grpSpPr>
            <a:xfrm>
              <a:off x="2966125" y="4831150"/>
              <a:ext cx="740025" cy="261800"/>
              <a:chOff x="2966125" y="4831150"/>
              <a:chExt cx="740025" cy="261800"/>
            </a:xfrm>
          </p:grpSpPr>
          <p:sp>
            <p:nvSpPr>
              <p:cNvPr id="1159" name="Google Shape;1159;p24"/>
              <p:cNvSpPr/>
              <p:nvPr/>
            </p:nvSpPr>
            <p:spPr>
              <a:xfrm>
                <a:off x="3635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4"/>
              <p:cNvSpPr/>
              <p:nvPr/>
            </p:nvSpPr>
            <p:spPr>
              <a:xfrm>
                <a:off x="3412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4"/>
              <p:cNvSpPr/>
              <p:nvPr/>
            </p:nvSpPr>
            <p:spPr>
              <a:xfrm>
                <a:off x="3189500" y="4831150"/>
                <a:ext cx="7065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57" extrusionOk="0">
                    <a:moveTo>
                      <a:pt x="1413" y="1"/>
                    </a:moveTo>
                    <a:cubicBezTo>
                      <a:pt x="615" y="1"/>
                      <a:pt x="1" y="646"/>
                      <a:pt x="1" y="1444"/>
                    </a:cubicBezTo>
                    <a:cubicBezTo>
                      <a:pt x="1" y="2212"/>
                      <a:pt x="615" y="2856"/>
                      <a:pt x="1413" y="2856"/>
                    </a:cubicBezTo>
                    <a:cubicBezTo>
                      <a:pt x="2181" y="2856"/>
                      <a:pt x="2826" y="2212"/>
                      <a:pt x="2826" y="1444"/>
                    </a:cubicBezTo>
                    <a:cubicBezTo>
                      <a:pt x="2826" y="646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4"/>
              <p:cNvSpPr/>
              <p:nvPr/>
            </p:nvSpPr>
            <p:spPr>
              <a:xfrm>
                <a:off x="2966125" y="4831150"/>
                <a:ext cx="71400" cy="714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57" extrusionOk="0">
                    <a:moveTo>
                      <a:pt x="1413" y="1"/>
                    </a:moveTo>
                    <a:cubicBezTo>
                      <a:pt x="645" y="1"/>
                      <a:pt x="0" y="646"/>
                      <a:pt x="0" y="1444"/>
                    </a:cubicBezTo>
                    <a:cubicBezTo>
                      <a:pt x="0" y="2212"/>
                      <a:pt x="645" y="2856"/>
                      <a:pt x="1413" y="2856"/>
                    </a:cubicBezTo>
                    <a:cubicBezTo>
                      <a:pt x="2211" y="2856"/>
                      <a:pt x="2856" y="2212"/>
                      <a:pt x="2856" y="1444"/>
                    </a:cubicBezTo>
                    <a:cubicBezTo>
                      <a:pt x="2856" y="646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4"/>
              <p:cNvSpPr/>
              <p:nvPr/>
            </p:nvSpPr>
            <p:spPr>
              <a:xfrm>
                <a:off x="3635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4"/>
              <p:cNvSpPr/>
              <p:nvPr/>
            </p:nvSpPr>
            <p:spPr>
              <a:xfrm>
                <a:off x="3412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4"/>
              <p:cNvSpPr/>
              <p:nvPr/>
            </p:nvSpPr>
            <p:spPr>
              <a:xfrm>
                <a:off x="3189500" y="5022300"/>
                <a:ext cx="7065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826" extrusionOk="0">
                    <a:moveTo>
                      <a:pt x="1413" y="1"/>
                    </a:moveTo>
                    <a:cubicBezTo>
                      <a:pt x="615" y="1"/>
                      <a:pt x="1" y="645"/>
                      <a:pt x="1" y="1413"/>
                    </a:cubicBezTo>
                    <a:cubicBezTo>
                      <a:pt x="1" y="2211"/>
                      <a:pt x="615" y="2826"/>
                      <a:pt x="1413" y="2826"/>
                    </a:cubicBezTo>
                    <a:cubicBezTo>
                      <a:pt x="2181" y="2826"/>
                      <a:pt x="2826" y="2211"/>
                      <a:pt x="2826" y="1413"/>
                    </a:cubicBezTo>
                    <a:cubicBezTo>
                      <a:pt x="2826" y="645"/>
                      <a:pt x="218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4"/>
              <p:cNvSpPr/>
              <p:nvPr/>
            </p:nvSpPr>
            <p:spPr>
              <a:xfrm>
                <a:off x="2966125" y="5022300"/>
                <a:ext cx="71400" cy="70650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826" extrusionOk="0">
                    <a:moveTo>
                      <a:pt x="1413" y="1"/>
                    </a:moveTo>
                    <a:cubicBezTo>
                      <a:pt x="645" y="1"/>
                      <a:pt x="0" y="645"/>
                      <a:pt x="0" y="1413"/>
                    </a:cubicBezTo>
                    <a:cubicBezTo>
                      <a:pt x="0" y="2211"/>
                      <a:pt x="645" y="2826"/>
                      <a:pt x="1413" y="2826"/>
                    </a:cubicBezTo>
                    <a:cubicBezTo>
                      <a:pt x="2211" y="2826"/>
                      <a:pt x="2856" y="2211"/>
                      <a:pt x="2856" y="1413"/>
                    </a:cubicBezTo>
                    <a:cubicBezTo>
                      <a:pt x="2856" y="645"/>
                      <a:pt x="2211" y="1"/>
                      <a:pt x="14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543050"/>
            <a:ext cx="3479802" cy="552212"/>
          </a:xfrm>
        </p:spPr>
        <p:txBody>
          <a:bodyPr lIns="91440" rIns="9144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0048" y="2218706"/>
            <a:ext cx="3479802" cy="21831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6958" y="1543050"/>
            <a:ext cx="3479802" cy="552212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4046" y="2218705"/>
            <a:ext cx="3479802" cy="21831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1315-80A2-4A6F-99BC-2337EDBA509A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Footer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016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ef Ruqaa"/>
              <a:buNone/>
              <a:defRPr sz="3500" b="1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70" r:id="rId5"/>
    <p:sldLayoutId id="214748367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Fira Sans" panose="020B0503050000020004" pitchFamily="34" charset="0"/>
          <a:ea typeface="Fira Sans" panose="020B05030500000200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29"/>
          <p:cNvSpPr txBox="1">
            <a:spLocks noGrp="1"/>
          </p:cNvSpPr>
          <p:nvPr>
            <p:ph type="ctrTitle"/>
          </p:nvPr>
        </p:nvSpPr>
        <p:spPr>
          <a:xfrm>
            <a:off x="1647450" y="1401863"/>
            <a:ext cx="5849100" cy="18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" panose="020B0503050000020004" pitchFamily="34" charset="0"/>
              </a:rPr>
              <a:t>SQFLITE &amp; SCROLLING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252" name="Google Shape;1252;p29"/>
          <p:cNvSpPr txBox="1">
            <a:spLocks noGrp="1"/>
          </p:cNvSpPr>
          <p:nvPr>
            <p:ph type="subTitle" idx="1"/>
          </p:nvPr>
        </p:nvSpPr>
        <p:spPr>
          <a:xfrm>
            <a:off x="2112750" y="3294338"/>
            <a:ext cx="4918500" cy="4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repared by Fares Ahmed &amp; Kerolos Sarwat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569D-C615-3FC7-1D7B-0713C7C52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931" y="854440"/>
            <a:ext cx="3285453" cy="760104"/>
          </a:xfrm>
        </p:spPr>
        <p:txBody>
          <a:bodyPr/>
          <a:lstStyle/>
          <a:p>
            <a:pPr marL="342900" indent="-342900">
              <a:buClr>
                <a:srgbClr val="FFC000"/>
              </a:buClr>
              <a:buSzPct val="120000"/>
              <a:buFont typeface="Wingdings" panose="05000000000000000000" pitchFamily="2" charset="2"/>
              <a:buChar char="q"/>
            </a:pPr>
            <a:r>
              <a:rPr lang="en-US" sz="2000" b="0" dirty="0"/>
              <a:t>How to initialize?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A8B6E5-0327-A5C1-1B1F-941FD2065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723" y="1890970"/>
            <a:ext cx="5591332" cy="249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51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F48EF-E90A-AA8D-B975-F2130A34D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5B9A3-E541-F4BD-5D27-98EBEE7D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931" y="854440"/>
            <a:ext cx="3285453" cy="760104"/>
          </a:xfrm>
        </p:spPr>
        <p:txBody>
          <a:bodyPr/>
          <a:lstStyle/>
          <a:p>
            <a:pPr marL="342900" indent="-342900">
              <a:buClr>
                <a:schemeClr val="tx2">
                  <a:lumMod val="60000"/>
                  <a:lumOff val="40000"/>
                </a:schemeClr>
              </a:buClr>
              <a:buSzPct val="120000"/>
              <a:buFont typeface="Wingdings" panose="05000000000000000000" pitchFamily="2" charset="2"/>
              <a:buChar char="q"/>
            </a:pPr>
            <a:r>
              <a:rPr lang="en-US" sz="2000" b="0" dirty="0" err="1"/>
              <a:t>onCreate</a:t>
            </a:r>
            <a:r>
              <a:rPr lang="en-US" sz="2000" b="0" dirty="0"/>
              <a:t> , </a:t>
            </a:r>
            <a:r>
              <a:rPr lang="en-US" sz="2000" b="0" dirty="0" err="1"/>
              <a:t>onUpgrade</a:t>
            </a:r>
            <a:endParaRPr lang="en-US" sz="2000" b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BC474-E856-01E2-0453-639F367CB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725" y="1826636"/>
            <a:ext cx="5681272" cy="285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083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69E68E-0BE6-325E-0061-D7A4DF1D27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5CD5C-C357-5D72-1DF5-2D9A0166A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3653" y="464695"/>
            <a:ext cx="4453382" cy="760104"/>
          </a:xfrm>
        </p:spPr>
        <p:txBody>
          <a:bodyPr/>
          <a:lstStyle/>
          <a:p>
            <a:r>
              <a:rPr lang="en-US" sz="3200" dirty="0">
                <a:solidFill>
                  <a:schemeClr val="tx2"/>
                </a:solidFill>
              </a:rPr>
              <a:t>CRUD</a:t>
            </a:r>
            <a:br>
              <a:rPr lang="en-US" sz="2000" b="0" dirty="0"/>
            </a:br>
            <a:r>
              <a:rPr lang="en-US" sz="2000" b="0" dirty="0"/>
              <a:t>			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DE61D09-8C26-4B16-E9C0-FE3B62E9622A}"/>
              </a:ext>
            </a:extLst>
          </p:cNvPr>
          <p:cNvSpPr txBox="1">
            <a:spLocks/>
          </p:cNvSpPr>
          <p:nvPr/>
        </p:nvSpPr>
        <p:spPr>
          <a:xfrm>
            <a:off x="994241" y="1256363"/>
            <a:ext cx="3577760" cy="263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46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pPr marL="342900" indent="-342900" algn="l">
              <a:buClr>
                <a:srgbClr val="FFC000"/>
              </a:buClr>
              <a:buSzPct val="120000"/>
              <a:buFont typeface="Wingdings" panose="05000000000000000000" pitchFamily="2" charset="2"/>
              <a:buChar char="q"/>
            </a:pPr>
            <a:r>
              <a:rPr lang="en-US" sz="2000" b="0" dirty="0"/>
              <a:t>(Create / insert )Data</a:t>
            </a:r>
          </a:p>
          <a:p>
            <a:pPr marL="342900" indent="-342900" algn="l">
              <a:buClr>
                <a:srgbClr val="FFC000"/>
              </a:buClr>
              <a:buSzPct val="120000"/>
              <a:buFont typeface="Wingdings" panose="05000000000000000000" pitchFamily="2" charset="2"/>
              <a:buChar char="q"/>
            </a:pPr>
            <a:endParaRPr lang="en-US" sz="2000" b="0" dirty="0"/>
          </a:p>
          <a:p>
            <a:pPr marL="342900" indent="-342900" algn="l">
              <a:buClr>
                <a:srgbClr val="FFC000"/>
              </a:buClr>
              <a:buSzPct val="120000"/>
              <a:buFont typeface="Wingdings" panose="05000000000000000000" pitchFamily="2" charset="2"/>
              <a:buChar char="q"/>
            </a:pPr>
            <a:r>
              <a:rPr lang="en-US" sz="2000" b="0" dirty="0"/>
              <a:t>Read</a:t>
            </a:r>
          </a:p>
          <a:p>
            <a:pPr marL="342900" indent="-342900" algn="l">
              <a:buClr>
                <a:srgbClr val="FFC000"/>
              </a:buClr>
              <a:buSzPct val="120000"/>
              <a:buFont typeface="Wingdings" panose="05000000000000000000" pitchFamily="2" charset="2"/>
              <a:buChar char="q"/>
            </a:pPr>
            <a:endParaRPr lang="en-US" sz="2000" b="0" dirty="0"/>
          </a:p>
          <a:p>
            <a:pPr marL="342900" indent="-342900" algn="l">
              <a:buClr>
                <a:srgbClr val="FFC000"/>
              </a:buClr>
              <a:buSzPct val="120000"/>
              <a:buFont typeface="Wingdings" panose="05000000000000000000" pitchFamily="2" charset="2"/>
              <a:buChar char="q"/>
            </a:pPr>
            <a:r>
              <a:rPr lang="en-US" sz="2000" b="0" dirty="0"/>
              <a:t>Update</a:t>
            </a:r>
          </a:p>
          <a:p>
            <a:pPr marL="342900" indent="-342900" algn="l">
              <a:buClr>
                <a:srgbClr val="FFC000"/>
              </a:buClr>
              <a:buSzPct val="120000"/>
              <a:buFont typeface="Wingdings" panose="05000000000000000000" pitchFamily="2" charset="2"/>
              <a:buChar char="q"/>
            </a:pPr>
            <a:endParaRPr lang="en-US" sz="2000" b="0" dirty="0"/>
          </a:p>
          <a:p>
            <a:pPr marL="342900" indent="-342900" algn="l">
              <a:buClr>
                <a:srgbClr val="FFC000"/>
              </a:buClr>
              <a:buSzPct val="120000"/>
              <a:buFont typeface="Wingdings" panose="05000000000000000000" pitchFamily="2" charset="2"/>
              <a:buChar char="q"/>
            </a:pPr>
            <a:r>
              <a:rPr lang="en-US" sz="2000" b="0" dirty="0"/>
              <a:t>Delete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dirty="0"/>
          </a:p>
          <a:p>
            <a:endParaRPr lang="en-US" sz="2000" b="0" dirty="0"/>
          </a:p>
          <a:p>
            <a:pPr marL="342900" lvl="3" indent="-342900">
              <a:buFont typeface="Arial" panose="020B0604020202020204" pitchFamily="34" charset="0"/>
              <a:buChar char="•"/>
            </a:pPr>
            <a:endParaRPr lang="en-US" sz="1000" b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75030C-F23E-DACF-4C1F-8B34B1B65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998" y="1224799"/>
            <a:ext cx="4279364" cy="386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231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78A57-C1F7-0A42-079F-38C431A5F8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1FF58-5FB0-6FDE-B64E-72CF8A448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229" y="952162"/>
            <a:ext cx="3285453" cy="76010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With Flutter Builder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7823E48-69F5-4F34-A820-1D5372281E7D}"/>
              </a:ext>
            </a:extLst>
          </p:cNvPr>
          <p:cNvSpPr txBox="1">
            <a:spLocks/>
          </p:cNvSpPr>
          <p:nvPr/>
        </p:nvSpPr>
        <p:spPr>
          <a:xfrm>
            <a:off x="4919290" y="952162"/>
            <a:ext cx="3285453" cy="760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46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90000"/>
                  </a:schemeClr>
                </a:solidFill>
              </a:rPr>
              <a:t>With List</a:t>
            </a:r>
          </a:p>
        </p:txBody>
      </p:sp>
      <p:pic>
        <p:nvPicPr>
          <p:cNvPr id="5" name="Content Placeholder 11" descr="A screen shot of a computer program">
            <a:extLst>
              <a:ext uri="{FF2B5EF4-FFF2-40B4-BE49-F238E27FC236}">
                <a16:creationId xmlns:a16="http://schemas.microsoft.com/office/drawing/2014/main" id="{13E1DEBE-408E-51B7-6F85-BDED97412A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0" t="47876" r="41476" b="14092"/>
          <a:stretch/>
        </p:blipFill>
        <p:spPr>
          <a:xfrm>
            <a:off x="264378" y="1968085"/>
            <a:ext cx="3951154" cy="2082080"/>
          </a:xfrm>
          <a:prstGeom prst="rect">
            <a:avLst/>
          </a:prstGeom>
        </p:spPr>
      </p:pic>
      <p:pic>
        <p:nvPicPr>
          <p:cNvPr id="8" name="Content Placeholder 15" descr="A screen shot of a computer">
            <a:extLst>
              <a:ext uri="{FF2B5EF4-FFF2-40B4-BE49-F238E27FC236}">
                <a16:creationId xmlns:a16="http://schemas.microsoft.com/office/drawing/2014/main" id="{1FDD085E-2672-81AC-89D8-1663C93C6B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06" t="52795" r="40911" b="24257"/>
          <a:stretch/>
        </p:blipFill>
        <p:spPr>
          <a:xfrm>
            <a:off x="4360666" y="2324391"/>
            <a:ext cx="4626066" cy="136946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53CA953-FC2A-14DF-2DFA-D984AE0A952B}"/>
              </a:ext>
            </a:extLst>
          </p:cNvPr>
          <p:cNvSpPr txBox="1">
            <a:spLocks/>
          </p:cNvSpPr>
          <p:nvPr/>
        </p:nvSpPr>
        <p:spPr>
          <a:xfrm>
            <a:off x="2717939" y="64149"/>
            <a:ext cx="3285453" cy="760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46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r>
              <a:rPr lang="en-US" sz="2400" dirty="0">
                <a:solidFill>
                  <a:schemeClr val="tx2"/>
                </a:solidFill>
              </a:rPr>
              <a:t>Build UI Layout</a:t>
            </a:r>
          </a:p>
        </p:txBody>
      </p:sp>
    </p:spTree>
    <p:extLst>
      <p:ext uri="{BB962C8B-B14F-4D97-AF65-F5344CB8AC3E}">
        <p14:creationId xmlns:p14="http://schemas.microsoft.com/office/powerpoint/2010/main" val="1063086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EF8007-2CF3-6751-3EF1-116280504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1C4F455-870C-0188-6B88-8FCC7898582C}"/>
              </a:ext>
            </a:extLst>
          </p:cNvPr>
          <p:cNvSpPr txBox="1">
            <a:spLocks/>
          </p:cNvSpPr>
          <p:nvPr/>
        </p:nvSpPr>
        <p:spPr>
          <a:xfrm>
            <a:off x="3130168" y="816678"/>
            <a:ext cx="3019346" cy="109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46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pPr algn="l"/>
            <a:r>
              <a:rPr lang="en-US" sz="2800" dirty="0">
                <a:solidFill>
                  <a:schemeClr val="tx2"/>
                </a:solidFill>
              </a:rPr>
              <a:t>What is next ?</a:t>
            </a:r>
          </a:p>
          <a:p>
            <a:endParaRPr lang="en-US" sz="2800" dirty="0"/>
          </a:p>
          <a:p>
            <a:endParaRPr lang="en-US" sz="2800" dirty="0"/>
          </a:p>
          <a:p>
            <a:pPr marL="342900" lvl="3" indent="-342900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D04FA50-1E23-9D25-334A-275C91B7F2D4}"/>
              </a:ext>
            </a:extLst>
          </p:cNvPr>
          <p:cNvSpPr txBox="1">
            <a:spLocks/>
          </p:cNvSpPr>
          <p:nvPr/>
        </p:nvSpPr>
        <p:spPr>
          <a:xfrm>
            <a:off x="987261" y="2687905"/>
            <a:ext cx="4453383" cy="1092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46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pPr marL="285750" indent="-285750" algn="l">
              <a:buClr>
                <a:srgbClr val="FFC0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400" b="0" dirty="0"/>
              <a:t>Declare a list that will hold the data</a:t>
            </a:r>
          </a:p>
          <a:p>
            <a:pPr marL="285750" indent="-285750" algn="l">
              <a:buClr>
                <a:srgbClr val="FFC000"/>
              </a:buClr>
              <a:buSzPct val="100000"/>
              <a:buFont typeface="Wingdings" panose="05000000000000000000" pitchFamily="2" charset="2"/>
              <a:buChar char="q"/>
            </a:pPr>
            <a:endParaRPr lang="en-US" sz="1400" b="0" dirty="0"/>
          </a:p>
          <a:p>
            <a:pPr marL="285750" indent="-285750" algn="l">
              <a:buClr>
                <a:srgbClr val="FFC0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400" b="0" dirty="0"/>
              <a:t> Make an instance from the </a:t>
            </a:r>
            <a:r>
              <a:rPr lang="en-US" sz="1400" b="0" dirty="0" err="1"/>
              <a:t>sql</a:t>
            </a:r>
            <a:r>
              <a:rPr lang="en-US" sz="1400" b="0" dirty="0"/>
              <a:t> class</a:t>
            </a:r>
          </a:p>
          <a:p>
            <a:pPr marL="285750" indent="-285750" algn="l">
              <a:buClr>
                <a:srgbClr val="FFC000"/>
              </a:buClr>
              <a:buSzPct val="100000"/>
              <a:buFont typeface="Wingdings" panose="05000000000000000000" pitchFamily="2" charset="2"/>
              <a:buChar char="q"/>
            </a:pPr>
            <a:endParaRPr lang="en-US" sz="1400" b="0" dirty="0"/>
          </a:p>
          <a:p>
            <a:pPr marL="285750" indent="-285750" algn="l">
              <a:buClr>
                <a:srgbClr val="FFC0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400" b="0" dirty="0"/>
              <a:t> Implement a function to retrieve the data from the database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400" b="0" dirty="0"/>
          </a:p>
          <a:p>
            <a:endParaRPr lang="en-US" sz="1400" b="0" dirty="0"/>
          </a:p>
          <a:p>
            <a:pPr marL="342900" lvl="3" indent="-342900">
              <a:buFont typeface="Arial" panose="020B0604020202020204" pitchFamily="34" charset="0"/>
              <a:buChar char="•"/>
            </a:pPr>
            <a:endParaRPr lang="en-US" sz="700" b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F68C05-C568-B5ED-ED1F-E584ABE30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656" y="2087065"/>
            <a:ext cx="3708800" cy="28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580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D60C7-C67D-F5E1-D0EE-6C82AF6D7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2"/>
                </a:solidFill>
                <a:latin typeface="Fira Sans" panose="020B0503050000020004" pitchFamily="34" charset="0"/>
              </a:rPr>
              <a:t>onCreate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>
                <a:solidFill>
                  <a:schemeClr val="tx2"/>
                </a:solidFill>
                <a:latin typeface="Fira Sans" panose="020B0503050000020004" pitchFamily="34" charset="0"/>
              </a:rPr>
              <a:t>vs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>
                <a:solidFill>
                  <a:schemeClr val="tx2"/>
                </a:solidFill>
                <a:latin typeface="Fira Sans" panose="020B0503050000020004" pitchFamily="34" charset="0"/>
              </a:rPr>
              <a:t>onUpgrade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EC341-5735-DABB-7C46-371256C397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onCreate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01D6BB-0570-2682-2774-17184FE17B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onUpgrade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4C9002-272C-47A0-7E12-BFC42E119B3A}"/>
              </a:ext>
            </a:extLst>
          </p:cNvPr>
          <p:cNvSpPr txBox="1"/>
          <p:nvPr/>
        </p:nvSpPr>
        <p:spPr>
          <a:xfrm>
            <a:off x="674488" y="2095260"/>
            <a:ext cx="2969152" cy="232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Fira Sans" panose="020B0503050000020004" pitchFamily="34" charset="0"/>
              </a:rPr>
              <a:t>Is called once when the database is initially created.</a:t>
            </a:r>
          </a:p>
          <a:p>
            <a:pPr marL="214313" indent="-214313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Fira Sans" panose="020B0503050000020004" pitchFamily="34" charset="0"/>
              </a:rPr>
              <a:t> It is responsible for defining the database schema and creating the initial structure of the database, such as tables, columns, and constraints.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5B47D6-6358-6C20-6AC7-864463FBF946}"/>
              </a:ext>
            </a:extLst>
          </p:cNvPr>
          <p:cNvSpPr txBox="1"/>
          <p:nvPr/>
        </p:nvSpPr>
        <p:spPr>
          <a:xfrm>
            <a:off x="4594860" y="2095262"/>
            <a:ext cx="3714735" cy="144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 panose="020B0503050000020004" pitchFamily="34" charset="0"/>
              </a:rPr>
              <a:t>Is called whenever the database version is increased.</a:t>
            </a:r>
          </a:p>
          <a:p>
            <a:pPr marL="214313" indent="-214313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 panose="020B0503050000020004" pitchFamily="34" charset="0"/>
              </a:rPr>
              <a:t>Allows you to make changes to the database schema and manage data migration during app updates. </a:t>
            </a:r>
          </a:p>
        </p:txBody>
      </p:sp>
    </p:spTree>
    <p:extLst>
      <p:ext uri="{BB962C8B-B14F-4D97-AF65-F5344CB8AC3E}">
        <p14:creationId xmlns:p14="http://schemas.microsoft.com/office/powerpoint/2010/main" val="3297973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83A50-6CB4-7F90-F496-4DEF74D670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CE39650-4D2B-9F4D-DDF2-11E82855A5FA}"/>
              </a:ext>
            </a:extLst>
          </p:cNvPr>
          <p:cNvSpPr txBox="1"/>
          <p:nvPr/>
        </p:nvSpPr>
        <p:spPr>
          <a:xfrm>
            <a:off x="367361" y="1404225"/>
            <a:ext cx="2969152" cy="3110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SQLite supports a limited subset of ALTER TABLE. 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The ALTER TABLE command in SQLite </a:t>
            </a:r>
            <a:r>
              <a:rPr lang="en-US" sz="1200" b="1" dirty="0">
                <a:solidFill>
                  <a:srgbClr val="00B050"/>
                </a:solidFill>
                <a:latin typeface="Fira Sans" panose="020B0503050000020004" pitchFamily="34" charset="0"/>
              </a:rPr>
              <a:t>allows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 the user to </a:t>
            </a:r>
            <a:r>
              <a:rPr lang="en-US" sz="1200" b="1" dirty="0">
                <a:solidFill>
                  <a:srgbClr val="00B050"/>
                </a:solidFill>
                <a:latin typeface="Fira Sans" panose="020B0503050000020004" pitchFamily="34" charset="0"/>
              </a:rPr>
              <a:t>rename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 a table or to </a:t>
            </a:r>
            <a:r>
              <a:rPr lang="en-US" sz="1200" b="1" dirty="0">
                <a:solidFill>
                  <a:srgbClr val="00B050"/>
                </a:solidFill>
                <a:latin typeface="Fira Sans" panose="020B0503050000020004" pitchFamily="34" charset="0"/>
              </a:rPr>
              <a:t>add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 a new column to an existing table.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 It </a:t>
            </a:r>
            <a:r>
              <a:rPr lang="en-US" sz="1200" b="1" dirty="0">
                <a:solidFill>
                  <a:schemeClr val="accent2">
                    <a:lumMod val="50000"/>
                  </a:schemeClr>
                </a:solidFill>
                <a:latin typeface="Fira Sans" panose="020B0503050000020004" pitchFamily="34" charset="0"/>
              </a:rPr>
              <a:t>is not possible 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to </a:t>
            </a:r>
            <a:r>
              <a:rPr lang="en-US" sz="1200" b="1" dirty="0">
                <a:solidFill>
                  <a:schemeClr val="accent2">
                    <a:lumMod val="50000"/>
                  </a:schemeClr>
                </a:solidFill>
                <a:latin typeface="Fira Sans" panose="020B0503050000020004" pitchFamily="34" charset="0"/>
              </a:rPr>
              <a:t>rename</a:t>
            </a:r>
            <a:r>
              <a:rPr lang="en-US" sz="1200" dirty="0">
                <a:solidFill>
                  <a:schemeClr val="tx2"/>
                </a:solidFill>
                <a:latin typeface="Fira Sans" panose="020B0503050000020004" pitchFamily="34" charset="0"/>
              </a:rPr>
              <a:t> 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a column, </a:t>
            </a:r>
            <a:r>
              <a:rPr lang="en-US" sz="1200" b="1" dirty="0">
                <a:solidFill>
                  <a:schemeClr val="accent2">
                    <a:lumMod val="50000"/>
                  </a:schemeClr>
                </a:solidFill>
                <a:latin typeface="Fira Sans" panose="020B0503050000020004" pitchFamily="34" charset="0"/>
              </a:rPr>
              <a:t>remove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 a column, or add or </a:t>
            </a:r>
            <a:r>
              <a:rPr lang="en-US" sz="1200" b="1" dirty="0">
                <a:solidFill>
                  <a:schemeClr val="accent2">
                    <a:lumMod val="50000"/>
                  </a:schemeClr>
                </a:solidFill>
                <a:latin typeface="Fira Sans" panose="020B0503050000020004" pitchFamily="34" charset="0"/>
              </a:rPr>
              <a:t>remove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 constraints from a table.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7DD7A4-41C2-A8A7-9E4C-DDFAC51F1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156" y="2749627"/>
            <a:ext cx="5681844" cy="176545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6B682A96-E490-8F4A-C095-6E8E98F35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Delete</a:t>
            </a:r>
            <a:r>
              <a:rPr lang="en-US" dirty="0"/>
              <a:t> / </a:t>
            </a:r>
            <a:r>
              <a:rPr lang="en-US" dirty="0">
                <a:solidFill>
                  <a:srgbClr val="00B050"/>
                </a:solidFill>
              </a:rPr>
              <a:t>ren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ame</a:t>
            </a:r>
            <a:r>
              <a:rPr lang="en-US" dirty="0"/>
              <a:t> /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constraints</a:t>
            </a:r>
          </a:p>
        </p:txBody>
      </p:sp>
    </p:spTree>
    <p:extLst>
      <p:ext uri="{BB962C8B-B14F-4D97-AF65-F5344CB8AC3E}">
        <p14:creationId xmlns:p14="http://schemas.microsoft.com/office/powerpoint/2010/main" val="822891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288838-D5AA-F65B-67F2-72AF0FD9B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0F617A8-AC36-C03A-C561-6A8EFBFB0DB3}"/>
              </a:ext>
            </a:extLst>
          </p:cNvPr>
          <p:cNvSpPr txBox="1"/>
          <p:nvPr/>
        </p:nvSpPr>
        <p:spPr>
          <a:xfrm>
            <a:off x="367361" y="1404225"/>
            <a:ext cx="2969152" cy="894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You can change the version 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Delete the entire database and create new one 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97155731-2F3F-263F-8003-37EEB93B9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Fira Sans" panose="020B0503050000020004" pitchFamily="34" charset="0"/>
              </a:rPr>
              <a:t>Solution?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0375BC-897D-A721-F7F7-749198BB3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5216" y="2486799"/>
            <a:ext cx="6468042" cy="200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5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B061E-1B65-CF6D-8D41-6FA0C31B3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8AB4F658-0FA8-89C9-07F7-994259A34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Fira Sans" panose="020B0503050000020004" pitchFamily="34" charset="0"/>
              </a:rPr>
              <a:t>Shortcut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ABAC82-D787-8C15-97FD-BC0405ADD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668" y="877869"/>
            <a:ext cx="4690664" cy="414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366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34"/>
          <p:cNvSpPr txBox="1">
            <a:spLocks noGrp="1"/>
          </p:cNvSpPr>
          <p:nvPr>
            <p:ph type="title" idx="2"/>
          </p:nvPr>
        </p:nvSpPr>
        <p:spPr>
          <a:xfrm>
            <a:off x="3787200" y="768100"/>
            <a:ext cx="1569600" cy="12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03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" name="Google Shape;1296;p34">
            <a:extLst>
              <a:ext uri="{FF2B5EF4-FFF2-40B4-BE49-F238E27FC236}">
                <a16:creationId xmlns:a16="http://schemas.microsoft.com/office/drawing/2014/main" id="{23D7F18B-01A6-399F-6CAD-51AB1F4BDBFA}"/>
              </a:ext>
            </a:extLst>
          </p:cNvPr>
          <p:cNvSpPr txBox="1">
            <a:spLocks/>
          </p:cNvSpPr>
          <p:nvPr/>
        </p:nvSpPr>
        <p:spPr>
          <a:xfrm>
            <a:off x="3163019" y="1874808"/>
            <a:ext cx="2950234" cy="875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46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code</a:t>
            </a:r>
          </a:p>
        </p:txBody>
      </p:sp>
    </p:spTree>
    <p:extLst>
      <p:ext uri="{BB962C8B-B14F-4D97-AF65-F5344CB8AC3E}">
        <p14:creationId xmlns:p14="http://schemas.microsoft.com/office/powerpoint/2010/main" val="1023565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1"/>
          <p:cNvSpPr txBox="1">
            <a:spLocks noGrp="1"/>
          </p:cNvSpPr>
          <p:nvPr>
            <p:ph type="title" idx="15"/>
          </p:nvPr>
        </p:nvSpPr>
        <p:spPr>
          <a:xfrm>
            <a:off x="475071" y="30383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" panose="020B0503050000020004" pitchFamily="34" charset="0"/>
              </a:rPr>
              <a:t>Agenda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271" name="Google Shape;1271;p31"/>
          <p:cNvSpPr txBox="1">
            <a:spLocks noGrp="1"/>
          </p:cNvSpPr>
          <p:nvPr>
            <p:ph type="title"/>
          </p:nvPr>
        </p:nvSpPr>
        <p:spPr>
          <a:xfrm>
            <a:off x="1624018" y="1163176"/>
            <a:ext cx="707573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01</a:t>
            </a:r>
          </a:p>
        </p:txBody>
      </p:sp>
      <p:sp>
        <p:nvSpPr>
          <p:cNvPr id="1272" name="Google Shape;1272;p31"/>
          <p:cNvSpPr txBox="1">
            <a:spLocks noGrp="1"/>
          </p:cNvSpPr>
          <p:nvPr>
            <p:ph type="title" idx="5"/>
          </p:nvPr>
        </p:nvSpPr>
        <p:spPr>
          <a:xfrm>
            <a:off x="1633485" y="2994288"/>
            <a:ext cx="735338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  <a:latin typeface="Fira Sans" panose="020B0503050000020004" pitchFamily="34" charset="0"/>
              </a:rPr>
              <a:t>04</a:t>
            </a:r>
            <a:endParaRPr dirty="0">
              <a:solidFill>
                <a:schemeClr val="lt2"/>
              </a:solidFill>
              <a:latin typeface="Fira Sans" panose="020B0503050000020004" pitchFamily="34" charset="0"/>
            </a:endParaRPr>
          </a:p>
        </p:txBody>
      </p:sp>
      <p:sp>
        <p:nvSpPr>
          <p:cNvPr id="1273" name="Google Shape;1273;p31"/>
          <p:cNvSpPr txBox="1">
            <a:spLocks noGrp="1"/>
          </p:cNvSpPr>
          <p:nvPr>
            <p:ph type="title" idx="6"/>
          </p:nvPr>
        </p:nvSpPr>
        <p:spPr>
          <a:xfrm>
            <a:off x="1559181" y="1756227"/>
            <a:ext cx="77241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02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274" name="Google Shape;1274;p31"/>
          <p:cNvSpPr txBox="1">
            <a:spLocks noGrp="1"/>
          </p:cNvSpPr>
          <p:nvPr>
            <p:ph type="title" idx="7"/>
          </p:nvPr>
        </p:nvSpPr>
        <p:spPr>
          <a:xfrm>
            <a:off x="1614160" y="2349278"/>
            <a:ext cx="745196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75" name="Google Shape;1275;p31"/>
          <p:cNvSpPr txBox="1">
            <a:spLocks noGrp="1"/>
          </p:cNvSpPr>
          <p:nvPr>
            <p:ph type="subTitle" idx="8"/>
          </p:nvPr>
        </p:nvSpPr>
        <p:spPr>
          <a:xfrm>
            <a:off x="2460251" y="1146253"/>
            <a:ext cx="3922381" cy="4331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What’s Relational Database</a:t>
            </a:r>
            <a:endParaRPr dirty="0">
              <a:latin typeface="Fira Sans" panose="020B0503050000020004" pitchFamily="34" charset="0"/>
            </a:endParaRPr>
          </a:p>
        </p:txBody>
      </p:sp>
      <p:sp>
        <p:nvSpPr>
          <p:cNvPr id="1276" name="Google Shape;1276;p31"/>
          <p:cNvSpPr txBox="1">
            <a:spLocks noGrp="1"/>
          </p:cNvSpPr>
          <p:nvPr>
            <p:ph type="subTitle" idx="9"/>
          </p:nvPr>
        </p:nvSpPr>
        <p:spPr>
          <a:xfrm>
            <a:off x="2460251" y="1756227"/>
            <a:ext cx="3698323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Sqflite</a:t>
            </a:r>
            <a:endParaRPr lang="en-US" dirty="0">
              <a:latin typeface="Fira Sans" panose="020B0503050000020004" pitchFamily="34" charset="0"/>
            </a:endParaRPr>
          </a:p>
        </p:txBody>
      </p:sp>
      <p:sp>
        <p:nvSpPr>
          <p:cNvPr id="1277" name="Google Shape;1277;p31"/>
          <p:cNvSpPr txBox="1">
            <a:spLocks noGrp="1"/>
          </p:cNvSpPr>
          <p:nvPr>
            <p:ph type="subTitle" idx="13"/>
          </p:nvPr>
        </p:nvSpPr>
        <p:spPr>
          <a:xfrm>
            <a:off x="2514913" y="2993037"/>
            <a:ext cx="2879472" cy="5033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code </a:t>
            </a:r>
            <a:endParaRPr dirty="0"/>
          </a:p>
        </p:txBody>
      </p:sp>
      <p:sp>
        <p:nvSpPr>
          <p:cNvPr id="1278" name="Google Shape;1278;p31"/>
          <p:cNvSpPr txBox="1">
            <a:spLocks noGrp="1"/>
          </p:cNvSpPr>
          <p:nvPr>
            <p:ph type="subTitle" idx="14"/>
          </p:nvPr>
        </p:nvSpPr>
        <p:spPr>
          <a:xfrm>
            <a:off x="2460252" y="2310240"/>
            <a:ext cx="3429000" cy="5008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Scrolling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34"/>
          <p:cNvSpPr txBox="1">
            <a:spLocks noGrp="1"/>
          </p:cNvSpPr>
          <p:nvPr>
            <p:ph type="title" idx="2"/>
          </p:nvPr>
        </p:nvSpPr>
        <p:spPr>
          <a:xfrm>
            <a:off x="3787200" y="768100"/>
            <a:ext cx="1569600" cy="12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04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" name="Google Shape;1296;p34">
            <a:extLst>
              <a:ext uri="{FF2B5EF4-FFF2-40B4-BE49-F238E27FC236}">
                <a16:creationId xmlns:a16="http://schemas.microsoft.com/office/drawing/2014/main" id="{23D7F18B-01A6-399F-6CAD-51AB1F4BDBFA}"/>
              </a:ext>
            </a:extLst>
          </p:cNvPr>
          <p:cNvSpPr txBox="1">
            <a:spLocks/>
          </p:cNvSpPr>
          <p:nvPr/>
        </p:nvSpPr>
        <p:spPr>
          <a:xfrm>
            <a:off x="2885963" y="1834550"/>
            <a:ext cx="3503335" cy="915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46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Scrolling</a:t>
            </a:r>
          </a:p>
        </p:txBody>
      </p:sp>
    </p:spTree>
    <p:extLst>
      <p:ext uri="{BB962C8B-B14F-4D97-AF65-F5344CB8AC3E}">
        <p14:creationId xmlns:p14="http://schemas.microsoft.com/office/powerpoint/2010/main" val="3511253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6D2FA-514E-B821-7DCA-FD89752A3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F77507B-D854-CF98-F7A5-34A3ACCC9FD6}"/>
              </a:ext>
            </a:extLst>
          </p:cNvPr>
          <p:cNvSpPr txBox="1"/>
          <p:nvPr/>
        </p:nvSpPr>
        <p:spPr>
          <a:xfrm>
            <a:off x="318499" y="1303021"/>
            <a:ext cx="2969152" cy="61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Do you remember </a:t>
            </a:r>
            <a:r>
              <a:rPr lang="en-US" sz="1200" dirty="0" err="1">
                <a:solidFill>
                  <a:schemeClr val="tx1"/>
                </a:solidFill>
                <a:latin typeface="Fira Sans" panose="020B0503050000020004" pitchFamily="34" charset="0"/>
              </a:rPr>
              <a:t>ListView</a:t>
            </a:r>
            <a:r>
              <a:rPr lang="en-US" sz="1200" dirty="0">
                <a:solidFill>
                  <a:schemeClr val="tx1"/>
                </a:solidFill>
                <a:latin typeface="Fira Sans" panose="020B0503050000020004" pitchFamily="34" charset="0"/>
              </a:rPr>
              <a:t> inside Column problems?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F0060E72-FEF6-197D-E8FA-2C48DF7C2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Fira Sans" panose="020B0503050000020004" pitchFamily="34" charset="0"/>
              </a:rPr>
              <a:t>Solution?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AC2784-39E8-5E23-06A9-6309C01FE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312" y="2033864"/>
            <a:ext cx="5519494" cy="295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983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A332E2-39A1-0341-9E46-B924B6A09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929" y="1703159"/>
            <a:ext cx="4477532" cy="20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143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34"/>
          <p:cNvSpPr txBox="1">
            <a:spLocks noGrp="1"/>
          </p:cNvSpPr>
          <p:nvPr>
            <p:ph type="title"/>
          </p:nvPr>
        </p:nvSpPr>
        <p:spPr>
          <a:xfrm>
            <a:off x="2285999" y="1974136"/>
            <a:ext cx="4572001" cy="14548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What’s</a:t>
            </a:r>
            <a:br>
              <a:rPr lang="en-US" dirty="0"/>
            </a:br>
            <a:r>
              <a:rPr lang="en-US" dirty="0"/>
              <a:t>SQL</a:t>
            </a:r>
            <a:endParaRPr lang="en-US" dirty="0">
              <a:latin typeface="Fira Sans" panose="020B0503050000020004" pitchFamily="34" charset="0"/>
            </a:endParaRPr>
          </a:p>
        </p:txBody>
      </p:sp>
      <p:sp>
        <p:nvSpPr>
          <p:cNvPr id="1298" name="Google Shape;1298;p34"/>
          <p:cNvSpPr txBox="1">
            <a:spLocks noGrp="1"/>
          </p:cNvSpPr>
          <p:nvPr>
            <p:ph type="title" idx="2"/>
          </p:nvPr>
        </p:nvSpPr>
        <p:spPr>
          <a:xfrm>
            <a:off x="3635809" y="937658"/>
            <a:ext cx="1569600" cy="12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>
          <a:extLst>
            <a:ext uri="{FF2B5EF4-FFF2-40B4-BE49-F238E27FC236}">
              <a16:creationId xmlns:a16="http://schemas.microsoft.com/office/drawing/2014/main" id="{DF49FA39-9FFC-8C20-70B3-6FEC585C2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1">
            <a:extLst>
              <a:ext uri="{FF2B5EF4-FFF2-40B4-BE49-F238E27FC236}">
                <a16:creationId xmlns:a16="http://schemas.microsoft.com/office/drawing/2014/main" id="{CE68E413-137A-4EDB-8F0F-4D24A59AC826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719999" y="59549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  <a:latin typeface="Fira Sans" panose="020B0503050000020004" pitchFamily="34" charset="0"/>
              </a:rPr>
              <a:t>What’s SQL?</a:t>
            </a:r>
            <a:endParaRPr dirty="0">
              <a:solidFill>
                <a:schemeClr val="tx2"/>
              </a:solidFill>
              <a:latin typeface="Fira Sans" panose="020B0503050000020004" pitchFamily="34" charset="0"/>
            </a:endParaRPr>
          </a:p>
        </p:txBody>
      </p:sp>
      <p:sp>
        <p:nvSpPr>
          <p:cNvPr id="1275" name="Google Shape;1275;p31">
            <a:extLst>
              <a:ext uri="{FF2B5EF4-FFF2-40B4-BE49-F238E27FC236}">
                <a16:creationId xmlns:a16="http://schemas.microsoft.com/office/drawing/2014/main" id="{7031900E-EA7B-C278-F1D3-6F5936395AF0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719999" y="1595569"/>
            <a:ext cx="7704000" cy="11712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dirty="0">
                <a:solidFill>
                  <a:schemeClr val="accent5">
                    <a:lumMod val="85000"/>
                  </a:schemeClr>
                </a:solidFill>
                <a:latin typeface="Arial" panose="020B0604020202020204" pitchFamily="34" charset="0"/>
              </a:rPr>
              <a:t>  </a:t>
            </a:r>
            <a:r>
              <a:rPr lang="en-US" sz="2000" b="0" i="0" dirty="0">
                <a:solidFill>
                  <a:schemeClr val="accent5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Structured Query Language (SQL) is a standardized programming language that is used to manage </a:t>
            </a:r>
            <a:r>
              <a:rPr lang="en-US" sz="2000" dirty="0">
                <a:solidFill>
                  <a:schemeClr val="accent5">
                    <a:lumMod val="85000"/>
                  </a:schemeClr>
                </a:solidFill>
                <a:latin typeface="Arial" panose="020B0604020202020204" pitchFamily="34" charset="0"/>
              </a:rPr>
              <a:t>relational databases</a:t>
            </a:r>
            <a:r>
              <a:rPr lang="en-US" sz="2000" b="0" i="0" dirty="0">
                <a:solidFill>
                  <a:schemeClr val="accent5">
                    <a:lumMod val="85000"/>
                  </a:schemeClr>
                </a:solidFill>
                <a:effectLst/>
                <a:latin typeface="Arial" panose="020B0604020202020204" pitchFamily="34" charset="0"/>
              </a:rPr>
              <a:t> and perform various operations on the data in them.</a:t>
            </a:r>
            <a:endParaRPr lang="en-US" sz="1600" dirty="0">
              <a:solidFill>
                <a:schemeClr val="accent5">
                  <a:lumMod val="85000"/>
                </a:schemeClr>
              </a:solidFill>
              <a:latin typeface="Fira Sans" panose="020B0503050000020004" pitchFamily="34" charset="0"/>
              <a:cs typeface="Aref Ruqaa"/>
            </a:endParaRPr>
          </a:p>
        </p:txBody>
      </p:sp>
    </p:spTree>
    <p:extLst>
      <p:ext uri="{BB962C8B-B14F-4D97-AF65-F5344CB8AC3E}">
        <p14:creationId xmlns:p14="http://schemas.microsoft.com/office/powerpoint/2010/main" val="173826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EB329-C276-CCD6-1F0A-B3347E185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BD97C7D-32BE-53CF-5919-C668F08F38AB}"/>
              </a:ext>
            </a:extLst>
          </p:cNvPr>
          <p:cNvSpPr txBox="1"/>
          <p:nvPr/>
        </p:nvSpPr>
        <p:spPr>
          <a:xfrm>
            <a:off x="-128231" y="1845189"/>
            <a:ext cx="4302361" cy="1725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Hive is a NoSQL database, meaning it stores data in a schema-less format, often using key-value pairs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Hive is generally considered to be easier to use, especially for simple key-value storage or when dealing with JSON data</a:t>
            </a:r>
            <a:endParaRPr lang="en-US" sz="1050" dirty="0">
              <a:solidFill>
                <a:schemeClr val="tx1"/>
              </a:solidFill>
              <a:latin typeface="Fira Sans" panose="020B0503050000020004" pitchFamily="34" charset="0"/>
            </a:endParaRP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7AA8B310-9AED-0FE8-86BB-80139AE60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2"/>
                </a:solidFill>
                <a:latin typeface="Fira Sans" panose="020B0503050000020004" pitchFamily="34" charset="0"/>
              </a:rPr>
              <a:t>Sqflite</a:t>
            </a:r>
            <a:r>
              <a:rPr lang="en-US" dirty="0">
                <a:solidFill>
                  <a:schemeClr val="tx2"/>
                </a:solidFill>
                <a:latin typeface="Fira Sans" panose="020B0503050000020004" pitchFamily="34" charset="0"/>
              </a:rPr>
              <a:t> vs Hive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DBB939-0F3F-84FA-D2F0-00B6BECDEC0E}"/>
              </a:ext>
            </a:extLst>
          </p:cNvPr>
          <p:cNvSpPr txBox="1"/>
          <p:nvPr/>
        </p:nvSpPr>
        <p:spPr>
          <a:xfrm>
            <a:off x="4027548" y="1850955"/>
            <a:ext cx="5116452" cy="2248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b="0" i="0" dirty="0" err="1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Sqflite</a:t>
            </a:r>
            <a:r>
              <a:rPr lang="en-US" sz="12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 is a SQLite plugin for Flutter, a relational database management system (RDBMS)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sz="1200" b="0" i="0" dirty="0" err="1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Sqflite</a:t>
            </a:r>
            <a:r>
              <a:rPr lang="en-US" sz="16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sz="12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requires</a:t>
            </a:r>
            <a:r>
              <a:rPr lang="en-US" sz="16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sz="12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writing SQL queries and managing database tables explicitly, which might be more complex for developers who are not familiar with SQL or relational</a:t>
            </a:r>
            <a:r>
              <a:rPr lang="en-US" sz="16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sz="12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databases</a:t>
            </a:r>
            <a:r>
              <a:rPr lang="en-US" sz="1600" b="0" i="0" dirty="0">
                <a:solidFill>
                  <a:srgbClr val="ECECEC"/>
                </a:solidFill>
                <a:effectLst/>
                <a:latin typeface="Fira Sans" panose="020B0503050000020004" pitchFamily="34" charset="0"/>
              </a:rPr>
              <a:t>.</a:t>
            </a:r>
            <a:endParaRPr lang="en-US" sz="1200" b="0" i="0" dirty="0">
              <a:solidFill>
                <a:srgbClr val="ECECEC"/>
              </a:solidFill>
              <a:effectLst/>
              <a:latin typeface="Fira Sans" panose="020B0503050000020004" pitchFamily="34" charset="0"/>
            </a:endParaRP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endParaRPr lang="en-US" sz="1050" dirty="0">
              <a:solidFill>
                <a:schemeClr val="tx1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745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34"/>
          <p:cNvSpPr txBox="1">
            <a:spLocks noGrp="1"/>
          </p:cNvSpPr>
          <p:nvPr>
            <p:ph type="title" idx="2"/>
          </p:nvPr>
        </p:nvSpPr>
        <p:spPr>
          <a:xfrm>
            <a:off x="3787200" y="768100"/>
            <a:ext cx="1569600" cy="12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" name="Google Shape;1296;p34">
            <a:extLst>
              <a:ext uri="{FF2B5EF4-FFF2-40B4-BE49-F238E27FC236}">
                <a16:creationId xmlns:a16="http://schemas.microsoft.com/office/drawing/2014/main" id="{23D7F18B-01A6-399F-6CAD-51AB1F4BDBFA}"/>
              </a:ext>
            </a:extLst>
          </p:cNvPr>
          <p:cNvSpPr txBox="1">
            <a:spLocks/>
          </p:cNvSpPr>
          <p:nvPr/>
        </p:nvSpPr>
        <p:spPr>
          <a:xfrm>
            <a:off x="2437390" y="1725855"/>
            <a:ext cx="4572001" cy="1198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4600" b="1" i="0" u="none" strike="noStrike" cap="none">
                <a:solidFill>
                  <a:schemeClr val="dk1"/>
                </a:solidFill>
                <a:latin typeface="Fira Sans" panose="020B0503050000020004" pitchFamily="34" charset="0"/>
                <a:ea typeface="Aref Ruqaa"/>
                <a:cs typeface="Aref Ruqaa"/>
                <a:sym typeface="Aref Ruqaa"/>
              </a:defRPr>
            </a:lvl1pPr>
            <a:lvl2pPr marR="0"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2pPr>
            <a:lvl3pPr marR="0"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3pPr>
            <a:lvl4pPr marR="0"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4pPr>
            <a:lvl5pPr marR="0"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5pPr>
            <a:lvl6pPr marR="0"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6pPr>
            <a:lvl7pPr marR="0"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7pPr>
            <a:lvl8pPr marR="0"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8pPr>
            <a:lvl9pPr marR="0"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ef Ruqaa"/>
              <a:buNone/>
              <a:defRPr sz="3600" b="1" i="0" u="none" strike="noStrike" cap="none">
                <a:solidFill>
                  <a:schemeClr val="dk1"/>
                </a:solidFill>
                <a:latin typeface="Aref Ruqaa"/>
                <a:ea typeface="Aref Ruqaa"/>
                <a:cs typeface="Aref Ruqaa"/>
                <a:sym typeface="Aref Ruqaa"/>
              </a:defRPr>
            </a:lvl9pPr>
          </a:lstStyle>
          <a:p>
            <a:pPr algn="l"/>
            <a:r>
              <a:rPr lang="en-US" dirty="0"/>
              <a:t>         Sqflite</a:t>
            </a:r>
            <a:endParaRPr lang="en-US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119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>
          <a:extLst>
            <a:ext uri="{FF2B5EF4-FFF2-40B4-BE49-F238E27FC236}">
              <a16:creationId xmlns:a16="http://schemas.microsoft.com/office/drawing/2014/main" id="{047E4CAA-B761-B3F4-5A7B-B01EE3B55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1">
            <a:extLst>
              <a:ext uri="{FF2B5EF4-FFF2-40B4-BE49-F238E27FC236}">
                <a16:creationId xmlns:a16="http://schemas.microsoft.com/office/drawing/2014/main" id="{E5AFF29C-F1D4-BF91-CFA4-A8D11D1AF373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719999" y="59549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  <a:latin typeface="Fira Sans" panose="020B0503050000020004" pitchFamily="34" charset="0"/>
              </a:rPr>
              <a:t>Sqflite Package</a:t>
            </a:r>
            <a:endParaRPr dirty="0">
              <a:solidFill>
                <a:schemeClr val="tx2"/>
              </a:solidFill>
              <a:latin typeface="Fira Sans" panose="020B0503050000020004" pitchFamily="34" charset="0"/>
            </a:endParaRPr>
          </a:p>
        </p:txBody>
      </p:sp>
      <p:sp>
        <p:nvSpPr>
          <p:cNvPr id="1275" name="Google Shape;1275;p31">
            <a:extLst>
              <a:ext uri="{FF2B5EF4-FFF2-40B4-BE49-F238E27FC236}">
                <a16:creationId xmlns:a16="http://schemas.microsoft.com/office/drawing/2014/main" id="{EEB54327-2F31-9750-FFE5-8D432C814C0B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719999" y="159556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1600" b="0" i="0" dirty="0">
                <a:solidFill>
                  <a:srgbClr val="ECECEC"/>
                </a:solidFill>
                <a:effectLst/>
                <a:latin typeface="Söhne"/>
              </a:rPr>
              <a:t> </a:t>
            </a:r>
            <a:r>
              <a:rPr lang="en-US" sz="1600" b="0" i="0" dirty="0" err="1">
                <a:solidFill>
                  <a:srgbClr val="ECECEC"/>
                </a:solidFill>
                <a:effectLst/>
                <a:latin typeface="Söhne"/>
              </a:rPr>
              <a:t>Sqflite</a:t>
            </a:r>
            <a:r>
              <a:rPr lang="en-US" sz="1600" b="0" i="0" dirty="0">
                <a:solidFill>
                  <a:srgbClr val="ECECEC"/>
                </a:solidFill>
                <a:effectLst/>
                <a:latin typeface="Söhne"/>
              </a:rPr>
              <a:t> is a Flutter library designed to facilitate the integration of SQLite databases into Flutter applications, offering a convenient way to manage local data storage.</a:t>
            </a:r>
            <a:endParaRPr sz="2000" b="0" dirty="0">
              <a:latin typeface="Fira Sans" panose="020B05030500000200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4725D4-3D1C-46D9-478E-9D79974B01C5}"/>
              </a:ext>
            </a:extLst>
          </p:cNvPr>
          <p:cNvSpPr txBox="1"/>
          <p:nvPr/>
        </p:nvSpPr>
        <p:spPr>
          <a:xfrm>
            <a:off x="719998" y="2330624"/>
            <a:ext cx="75330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Its purpose is to provide developers with a simple and efficient solution for storing and retrieving data in their Flutter apps, particularly useful for scenarios requiring offline data persistence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3C9C5A-7BD8-8F2F-913A-045FB43A73E6}"/>
              </a:ext>
            </a:extLst>
          </p:cNvPr>
          <p:cNvSpPr txBox="1"/>
          <p:nvPr/>
        </p:nvSpPr>
        <p:spPr>
          <a:xfrm>
            <a:off x="719998" y="3251895"/>
            <a:ext cx="73806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C000"/>
              </a:buClr>
              <a:buFont typeface="Wingdings" panose="05000000000000000000" pitchFamily="2" charset="2"/>
              <a:buChar char="q"/>
            </a:pPr>
            <a:r>
              <a:rPr lang="en-US" b="0" i="0" dirty="0" err="1">
                <a:solidFill>
                  <a:srgbClr val="ECECEC"/>
                </a:solidFill>
                <a:effectLst/>
                <a:latin typeface="Söhne"/>
              </a:rPr>
              <a:t>SQFlite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 offers several advantages, including its </a:t>
            </a:r>
            <a:r>
              <a:rPr lang="en-US" b="0" i="0" dirty="0">
                <a:solidFill>
                  <a:srgbClr val="00B050"/>
                </a:solidFill>
                <a:effectLst/>
                <a:latin typeface="Söhne"/>
              </a:rPr>
              <a:t>lightweight 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nature, efficient </a:t>
            </a:r>
            <a:r>
              <a:rPr lang="en-US" b="0" i="0" dirty="0">
                <a:solidFill>
                  <a:srgbClr val="00B050"/>
                </a:solidFill>
                <a:effectLst/>
                <a:latin typeface="Söhne"/>
              </a:rPr>
              <a:t>asynchronous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 operations, and </a:t>
            </a:r>
            <a:r>
              <a:rPr lang="en-US" b="0" i="0" dirty="0">
                <a:solidFill>
                  <a:srgbClr val="00B050"/>
                </a:solidFill>
                <a:effectLst/>
                <a:latin typeface="Söhne"/>
              </a:rPr>
              <a:t>reliability</a:t>
            </a:r>
            <a:r>
              <a:rPr lang="en-US" b="0" i="0" dirty="0">
                <a:solidFill>
                  <a:srgbClr val="ECECEC"/>
                </a:solidFill>
                <a:effectLst/>
                <a:latin typeface="Söhne"/>
              </a:rPr>
              <a:t> in managing SQLite 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300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2F080BC7-7032-F772-A666-6CA2C2F86EF8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384298" y="1322471"/>
            <a:ext cx="5866599" cy="2320139"/>
          </a:xfrm>
        </p:spPr>
        <p:txBody>
          <a:bodyPr/>
          <a:lstStyle/>
          <a:p>
            <a:pPr>
              <a:buClr>
                <a:srgbClr val="FFC000"/>
              </a:buClr>
              <a:buFont typeface="Wingdings" panose="05000000000000000000" pitchFamily="2" charset="2"/>
              <a:buChar char="q"/>
            </a:pPr>
            <a:r>
              <a:rPr lang="en-US" dirty="0"/>
              <a:t>To begin using </a:t>
            </a:r>
            <a:r>
              <a:rPr lang="en-US" dirty="0" err="1"/>
              <a:t>Sqflite</a:t>
            </a:r>
            <a:r>
              <a:rPr lang="en-US" dirty="0"/>
              <a:t> in a Flutter project, developers need to include the </a:t>
            </a:r>
            <a:r>
              <a:rPr lang="en-US" dirty="0" err="1"/>
              <a:t>Sqflite</a:t>
            </a:r>
            <a:r>
              <a:rPr lang="en-US" dirty="0"/>
              <a:t> package as a dependency in their project's </a:t>
            </a:r>
            <a:r>
              <a:rPr lang="en-US" dirty="0" err="1"/>
              <a:t>pubspec.yaml</a:t>
            </a:r>
            <a:r>
              <a:rPr lang="en-US" dirty="0"/>
              <a:t> file.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AAED4378-BDD0-F0D7-9D1D-42DAD24C577C}"/>
              </a:ext>
            </a:extLst>
          </p:cNvPr>
          <p:cNvSpPr>
            <a:spLocks noGrp="1"/>
          </p:cNvSpPr>
          <p:nvPr>
            <p:ph type="title" idx="15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Getting Started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ED19711-DF5A-BFC4-0BF1-44D3BCCDC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250" y="2482540"/>
            <a:ext cx="4900838" cy="199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05538"/>
      </p:ext>
    </p:extLst>
  </p:cSld>
  <p:clrMapOvr>
    <a:masterClrMapping/>
  </p:clrMapOvr>
</p:sld>
</file>

<file path=ppt/theme/theme1.xml><?xml version="1.0" encoding="utf-8"?>
<a:theme xmlns:a="http://schemas.openxmlformats.org/drawingml/2006/main" name="Gospel Music School by Slidesgo">
  <a:themeElements>
    <a:clrScheme name="Simple Light">
      <a:dk1>
        <a:srgbClr val="FAF0E8"/>
      </a:dk1>
      <a:lt1>
        <a:srgbClr val="302D27"/>
      </a:lt1>
      <a:dk2>
        <a:srgbClr val="7FB3B8"/>
      </a:dk2>
      <a:lt2>
        <a:srgbClr val="EA981C"/>
      </a:lt2>
      <a:accent1>
        <a:srgbClr val="EE9286"/>
      </a:accent1>
      <a:accent2>
        <a:srgbClr val="FCCCBE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FAF0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1667</TotalTime>
  <Words>559</Words>
  <Application>Microsoft Office PowerPoint</Application>
  <PresentationFormat>On-screen Show (16:9)</PresentationFormat>
  <Paragraphs>76</Paragraphs>
  <Slides>21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Söhne</vt:lpstr>
      <vt:lpstr>Arial</vt:lpstr>
      <vt:lpstr>Lato</vt:lpstr>
      <vt:lpstr>Wingdings</vt:lpstr>
      <vt:lpstr>DM Sans</vt:lpstr>
      <vt:lpstr>Aref Ruqaa</vt:lpstr>
      <vt:lpstr>Fira Sans</vt:lpstr>
      <vt:lpstr>Gospel Music School by Slidesgo</vt:lpstr>
      <vt:lpstr>SQFLITE &amp; SCROLLING</vt:lpstr>
      <vt:lpstr>Agenda</vt:lpstr>
      <vt:lpstr>PowerPoint Presentation</vt:lpstr>
      <vt:lpstr>What’s SQL</vt:lpstr>
      <vt:lpstr>What’s SQL?</vt:lpstr>
      <vt:lpstr>Sqflite vs Hive</vt:lpstr>
      <vt:lpstr>02</vt:lpstr>
      <vt:lpstr>Sqflite Package</vt:lpstr>
      <vt:lpstr>Getting Started</vt:lpstr>
      <vt:lpstr>How to initialize?</vt:lpstr>
      <vt:lpstr>onCreate , onUpgrade</vt:lpstr>
      <vt:lpstr>CRUD    </vt:lpstr>
      <vt:lpstr>With Flutter Builder</vt:lpstr>
      <vt:lpstr>PowerPoint Presentation</vt:lpstr>
      <vt:lpstr>onCreate vs onUpgrade</vt:lpstr>
      <vt:lpstr>Delete / rename / constraints</vt:lpstr>
      <vt:lpstr>Solution?</vt:lpstr>
      <vt:lpstr>Shortcut</vt:lpstr>
      <vt:lpstr>03</vt:lpstr>
      <vt:lpstr>04</vt:lpstr>
      <vt:lpstr>Solution?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Gospel Music School</dc:title>
  <dc:creator>amira</dc:creator>
  <cp:lastModifiedBy>فارس احمد دسوقي مرسي</cp:lastModifiedBy>
  <cp:revision>24</cp:revision>
  <dcterms:modified xsi:type="dcterms:W3CDTF">2024-02-21T22:51:43Z</dcterms:modified>
</cp:coreProperties>
</file>